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5" r:id="rId3"/>
    <p:sldId id="269" r:id="rId4"/>
    <p:sldId id="271" r:id="rId5"/>
    <p:sldId id="265" r:id="rId6"/>
    <p:sldId id="260" r:id="rId7"/>
    <p:sldId id="287" r:id="rId8"/>
    <p:sldId id="272" r:id="rId9"/>
    <p:sldId id="267" r:id="rId10"/>
    <p:sldId id="261" r:id="rId11"/>
    <p:sldId id="276" r:id="rId12"/>
    <p:sldId id="277" r:id="rId13"/>
    <p:sldId id="278" r:id="rId14"/>
    <p:sldId id="281" r:id="rId15"/>
    <p:sldId id="283" r:id="rId16"/>
    <p:sldId id="289" r:id="rId17"/>
    <p:sldId id="295" r:id="rId18"/>
    <p:sldId id="290" r:id="rId19"/>
    <p:sldId id="294" r:id="rId20"/>
    <p:sldId id="288" r:id="rId21"/>
    <p:sldId id="284" r:id="rId22"/>
    <p:sldId id="285" r:id="rId23"/>
    <p:sldId id="292" r:id="rId24"/>
    <p:sldId id="28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483"/>
    <a:srgbClr val="C3ACD0"/>
    <a:srgbClr val="00946F"/>
    <a:srgbClr val="A17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4" d="100"/>
          <a:sy n="44" d="100"/>
        </p:scale>
        <p:origin x="1740" y="6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5C348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F5-4D17-8C71-34D1AE168579}"/>
              </c:ext>
            </c:extLst>
          </c:dPt>
          <c:dPt>
            <c:idx val="1"/>
            <c:bubble3D val="0"/>
            <c:spPr>
              <a:solidFill>
                <a:srgbClr val="C3AC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F5-4D17-8C71-34D1AE168579}"/>
              </c:ext>
            </c:extLst>
          </c:dPt>
          <c:dPt>
            <c:idx val="2"/>
            <c:bubble3D val="0"/>
            <c:spPr>
              <a:solidFill>
                <a:srgbClr val="0094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F5-4D17-8C71-34D1AE168579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DF5-4D17-8C71-34D1AE168579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5-4D17-8C71-34D1AE168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Feuil1!$A$2:$A$51</cx:f>
        <cx:lvl ptCount="50">
          <cx:pt idx="0">Catégorie 1</cx:pt>
          <cx:pt idx="1">Catégorie 3</cx:pt>
          <cx:pt idx="2">Catégorie 1</cx:pt>
          <cx:pt idx="3">Catégorie 2</cx:pt>
          <cx:pt idx="4">Catégorie 4</cx:pt>
          <cx:pt idx="5">Catégorie 1</cx:pt>
          <cx:pt idx="6">Catégorie 4</cx:pt>
          <cx:pt idx="7">Catégorie 3</cx:pt>
          <cx:pt idx="8">Catégorie 4</cx:pt>
          <cx:pt idx="9">Catégorie 1</cx:pt>
          <cx:pt idx="10">Catégorie 2</cx:pt>
          <cx:pt idx="11">Catégorie 4</cx:pt>
          <cx:pt idx="12">Catégorie 4</cx:pt>
          <cx:pt idx="13">Catégorie 2</cx:pt>
          <cx:pt idx="14">Catégorie 1</cx:pt>
          <cx:pt idx="15">Catégorie 1</cx:pt>
          <cx:pt idx="16">Catégorie 1</cx:pt>
          <cx:pt idx="17">Catégorie 4</cx:pt>
          <cx:pt idx="18">Catégorie 4</cx:pt>
          <cx:pt idx="19">Catégorie 4</cx:pt>
          <cx:pt idx="20">Catégorie 1</cx:pt>
          <cx:pt idx="21">Catégorie 1</cx:pt>
          <cx:pt idx="22">Catégorie 4</cx:pt>
          <cx:pt idx="23">Catégorie 1</cx:pt>
          <cx:pt idx="24">Catégorie 1</cx:pt>
          <cx:pt idx="25">Catégorie 4</cx:pt>
          <cx:pt idx="26">Catégorie 1</cx:pt>
          <cx:pt idx="27">Catégorie 4</cx:pt>
          <cx:pt idx="28">Catégorie 4</cx:pt>
          <cx:pt idx="29">Catégorie 4</cx:pt>
          <cx:pt idx="30">Catégorie 4</cx:pt>
          <cx:pt idx="31">Catégorie 2</cx:pt>
          <cx:pt idx="32">Catégorie 4</cx:pt>
          <cx:pt idx="33">Catégorie 1</cx:pt>
          <cx:pt idx="34">Catégorie 4</cx:pt>
          <cx:pt idx="35">Catégorie 1</cx:pt>
          <cx:pt idx="36">Catégorie 4</cx:pt>
          <cx:pt idx="37">Catégorie 2</cx:pt>
          <cx:pt idx="38">Catégorie 4</cx:pt>
          <cx:pt idx="39">Catégorie 3</cx:pt>
          <cx:pt idx="40">Catégorie 4</cx:pt>
          <cx:pt idx="41">Catégorie 4</cx:pt>
          <cx:pt idx="42">Catégorie 2</cx:pt>
          <cx:pt idx="43">Catégorie 4</cx:pt>
          <cx:pt idx="44">Catégorie 1</cx:pt>
          <cx:pt idx="45">Catégorie 1</cx:pt>
          <cx:pt idx="46">Catégorie 1</cx:pt>
          <cx:pt idx="47">Catégorie 2</cx:pt>
          <cx:pt idx="48">Catégorie 4</cx:pt>
          <cx:pt idx="49">Catégorie 4</cx:pt>
        </cx:lvl>
      </cx:strDim>
      <cx:numDim type="val">
        <cx:f>Feuil1!$B$2:$B$51</cx:f>
        <cx:lvl ptCount="50" formatCode="Standard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  <cx:pt idx="19">1</cx:pt>
          <cx:pt idx="20">1</cx:pt>
          <cx:pt idx="21">1</cx:pt>
          <cx:pt idx="22">1</cx:pt>
          <cx:pt idx="23">1</cx:pt>
          <cx:pt idx="24">1</cx:pt>
          <cx:pt idx="25">1</cx:pt>
          <cx:pt idx="26">1</cx:pt>
          <cx:pt idx="27">1</cx:pt>
          <cx:pt idx="28">1</cx:pt>
          <cx:pt idx="29">1</cx:pt>
          <cx:pt idx="30">1</cx:pt>
          <cx:pt idx="31">1</cx:pt>
          <cx:pt idx="32">1</cx:pt>
          <cx:pt idx="33">1</cx:pt>
          <cx:pt idx="34">1</cx:pt>
          <cx:pt idx="35">1</cx:pt>
          <cx:pt idx="36">1</cx:pt>
          <cx:pt idx="37">1</cx:pt>
          <cx:pt idx="38">1</cx:pt>
          <cx:pt idx="39">1</cx:pt>
          <cx:pt idx="40">1</cx:pt>
          <cx:pt idx="41">1</cx:pt>
          <cx:pt idx="42">1</cx:pt>
          <cx:pt idx="43">1</cx:pt>
          <cx:pt idx="44">1</cx:pt>
          <cx:pt idx="45">1</cx:pt>
          <cx:pt idx="46">1</cx:pt>
          <cx:pt idx="47">1</cx:pt>
          <cx:pt idx="48">1</cx:pt>
          <cx:pt idx="49">1</cx:pt>
        </cx:lvl>
      </cx:numDim>
    </cx:data>
  </cx:chartData>
  <cx:chart>
    <cx:title pos="t" align="ctr" overlay="0">
      <cx:tx>
        <cx:txData>
          <cx:v>Titre du graphique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="1"/>
          </a:pPr>
          <a:r>
            <a:rPr lang="fr-FR" sz="1862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Titre du graphique</a:t>
          </a:r>
        </a:p>
      </cx:txPr>
    </cx:title>
    <cx:plotArea>
      <cx:plotAreaRegion>
        <cx:series layoutId="clusteredColumn" uniqueId="{77FB1898-0721-493C-8218-3DA090F6F94B}">
          <cx:tx>
            <cx:txData>
              <cx:f>Feuil1!$B$1</cx:f>
              <cx:v>Série 1</cx:v>
            </cx:txData>
          </cx:tx>
          <cx:dataPt idx="0">
            <cx:spPr>
              <a:solidFill>
                <a:srgbClr val="5C3483"/>
              </a:solidFill>
            </cx:spPr>
          </cx:dataPt>
          <cx:dataPt idx="1">
            <cx:spPr>
              <a:solidFill>
                <a:srgbClr val="5C3483"/>
              </a:solidFill>
            </cx:spPr>
          </cx:dataPt>
          <cx:dataPt idx="2">
            <cx:spPr>
              <a:solidFill>
                <a:srgbClr val="5C3483"/>
              </a:solidFill>
            </cx:spPr>
          </cx:dataPt>
          <cx:dataPt idx="3">
            <cx:spPr>
              <a:solidFill>
                <a:srgbClr val="5C3483"/>
              </a:solidFill>
            </cx:spPr>
          </cx:dataPt>
          <cx:dataId val="0"/>
          <cx:layoutPr>
            <cx:aggregation/>
          </cx:layoutPr>
          <cx:axisId val="1"/>
        </cx:series>
        <cx:series layoutId="paretoLine" ownerIdx="0" uniqueId="{D2E08E56-7F08-4A80-9285-1AE4A3925BF1}">
          <cx:spPr>
            <a:ln>
              <a:solidFill>
                <a:srgbClr val="C3ACD0"/>
              </a:solidFill>
            </a:ln>
          </cx:spPr>
          <cx:axisId val="2"/>
        </cx:series>
      </cx:plotAreaRegion>
      <cx:axis id="0">
        <cx:catScaling gapWidth="0.0700000003"/>
        <cx:tickLabels/>
      </cx:axis>
      <cx:axis id="1">
        <cx:valScaling/>
        <cx:majorGridlines>
          <cx:spPr>
            <a:effectLst>
              <a:outerShdw blurRad="50800" dist="50800" dir="5400000" algn="ctr" rotWithShape="0">
                <a:schemeClr val="bg1"/>
              </a:outerShdw>
            </a:effectLst>
          </cx:spPr>
        </cx:majorGridlines>
        <cx:tickLabels/>
        <cx:spPr>
          <a:ln>
            <a:noFill/>
          </a:ln>
        </cx:spPr>
      </cx:axis>
      <cx:axis id="2">
        <cx:valScaling max="1" min="0"/>
        <cx:units unit="percentage"/>
        <cx:tickLabels/>
        <cx:spPr>
          <a:ln>
            <a:noFill/>
          </a:ln>
        </cx:sp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EF27DE-570B-46D1-8B37-0FC1E333FCB6}"/>
              </a:ext>
            </a:extLst>
          </p:cNvPr>
          <p:cNvSpPr/>
          <p:nvPr userDrawn="1"/>
        </p:nvSpPr>
        <p:spPr>
          <a:xfrm>
            <a:off x="-1" y="0"/>
            <a:ext cx="9339943" cy="6858000"/>
          </a:xfrm>
          <a:prstGeom prst="rect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6B964E-AE2C-4B83-8405-D81FE45844DE}"/>
              </a:ext>
            </a:extLst>
          </p:cNvPr>
          <p:cNvSpPr/>
          <p:nvPr userDrawn="1"/>
        </p:nvSpPr>
        <p:spPr>
          <a:xfrm>
            <a:off x="9339941" y="0"/>
            <a:ext cx="2852057" cy="2852057"/>
          </a:xfrm>
          <a:prstGeom prst="rect">
            <a:avLst/>
          </a:prstGeom>
          <a:solidFill>
            <a:srgbClr val="C3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F7089-713F-4B12-93DE-39285E4732E7}"/>
              </a:ext>
            </a:extLst>
          </p:cNvPr>
          <p:cNvSpPr/>
          <p:nvPr userDrawn="1"/>
        </p:nvSpPr>
        <p:spPr>
          <a:xfrm>
            <a:off x="9339940" y="2852057"/>
            <a:ext cx="2852057" cy="4005943"/>
          </a:xfrm>
          <a:prstGeom prst="rect">
            <a:avLst/>
          </a:prstGeom>
          <a:solidFill>
            <a:srgbClr val="009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F5F252-30C8-44E0-98C1-9F3CEE6B3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1" y="353881"/>
            <a:ext cx="1816161" cy="6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5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82386A-7923-401D-8181-504CE1DD9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B1E470-EBC0-4F06-929B-6BB4F3822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E2C3C-364C-43CF-800A-E57251F7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34C-6056-48F3-881F-BC687373E0FB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99FF8-20E6-47FF-9BB0-4FE2BA84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40AB89-881D-4A61-BABF-6DA1BAF1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B798-64EF-4215-B96B-254B4DE78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7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2993C6C-E675-4387-A97E-1B7DEC320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1" y="367460"/>
            <a:ext cx="1891914" cy="67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8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94B800-F1DB-457C-A743-29896A938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9" y="445097"/>
            <a:ext cx="1186851" cy="4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0C507E-E87B-4404-BFB0-961B2DEDB852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1453EC4-DA03-47EB-8BE7-AC25887CA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1" y="444557"/>
            <a:ext cx="1189611" cy="4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5CBF51-A624-49AF-AA96-854181024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1"/>
            <a:ext cx="61722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32923-9D8B-466C-85B4-8380687249DD}"/>
              </a:ext>
            </a:extLst>
          </p:cNvPr>
          <p:cNvSpPr/>
          <p:nvPr userDrawn="1"/>
        </p:nvSpPr>
        <p:spPr>
          <a:xfrm>
            <a:off x="0" y="0"/>
            <a:ext cx="6019800" cy="6858000"/>
          </a:xfrm>
          <a:prstGeom prst="rect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98F0A2-DA9B-4D65-A169-F820F619C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1" y="444557"/>
            <a:ext cx="1189611" cy="4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D8D1F-C316-4532-AAFD-0A0E059E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D24AC0-063F-4359-BE64-9141DAFB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34C-6056-48F3-881F-BC687373E0FB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D55C75-3F68-4C35-AA3F-E969C8C1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46C287-49F0-4401-8EAD-C75F66DD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B798-64EF-4215-B96B-254B4DE78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97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0900C8-3A4E-4AA0-9670-9FBF582E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34C-6056-48F3-881F-BC687373E0FB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DC1F7E-E73B-43C8-BCD6-549F2A85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9D9837-5141-428A-A74F-E0D8F42F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B798-64EF-4215-B96B-254B4DE78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74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A80E8-A33A-48A7-9E81-A141BAA8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5EEE09-596E-44EA-9D0E-A5C845D1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61A1D7-B5F8-44A3-82C0-D8C347CA5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E4ECFB-E4EE-4BF8-B241-1F133DBB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34C-6056-48F3-881F-BC687373E0FB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61D081-F769-4E4B-AF5B-3EFD4497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D9BD13-8716-47F6-85A1-AA21EFDC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B798-64EF-4215-B96B-254B4DE78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17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FF01A-4976-453C-8A3A-21B98199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4EFE25-865D-4A15-AFB8-E29F89B20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9F4464-F1DB-4C14-A489-EC690928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34C-6056-48F3-881F-BC687373E0FB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74AC82-D6BB-49DF-8008-6442D6A2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7E75F4-DCD0-4B69-AD8F-28A5CDBC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B798-64EF-4215-B96B-254B4DE78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4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045009-CCE7-45C1-B55E-36098124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7BE9FD-5063-4C95-A1C3-1ADC5DFE7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DFE34F-75B3-4240-A85A-9FA30E611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C34C-6056-48F3-881F-BC687373E0FB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2F7F6E-EB8D-4B66-A452-B09EBFCD0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69442-F8A5-41F6-B70A-FC332AAA5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B798-64EF-4215-B96B-254B4DE78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35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7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hyperlink" Target="https://www.svgrepo.com/" TargetMode="External"/><Relationship Id="rId3" Type="http://schemas.openxmlformats.org/officeDocument/2006/relationships/image" Target="../media/image26.png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svg"/><Relationship Id="rId33" Type="http://schemas.openxmlformats.org/officeDocument/2006/relationships/image" Target="../media/image78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sv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31" Type="http://schemas.openxmlformats.org/officeDocument/2006/relationships/image" Target="../media/image76.sv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svg"/><Relationship Id="rId30" Type="http://schemas.openxmlformats.org/officeDocument/2006/relationships/image" Target="../media/image75.png"/><Relationship Id="rId8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5CE82C6-3E31-4159-BB58-900D0A6910D2}"/>
              </a:ext>
            </a:extLst>
          </p:cNvPr>
          <p:cNvSpPr txBox="1"/>
          <p:nvPr/>
        </p:nvSpPr>
        <p:spPr>
          <a:xfrm>
            <a:off x="746382" y="2496953"/>
            <a:ext cx="52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Titre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DEED7C-EC9D-4419-BAB7-C1B725F76C50}"/>
              </a:ext>
            </a:extLst>
          </p:cNvPr>
          <p:cNvSpPr txBox="1"/>
          <p:nvPr/>
        </p:nvSpPr>
        <p:spPr>
          <a:xfrm>
            <a:off x="9679526" y="3149180"/>
            <a:ext cx="168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00/00/2024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A46156-D529-4181-8482-C68C6CF4B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8" y="5977961"/>
            <a:ext cx="888687" cy="4003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4C9ACC2-C4BB-4FCB-8839-41676936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6010619"/>
            <a:ext cx="7505700" cy="4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3D0E100-4870-4C92-9E12-2AB56B74B451}"/>
              </a:ext>
            </a:extLst>
          </p:cNvPr>
          <p:cNvSpPr txBox="1"/>
          <p:nvPr/>
        </p:nvSpPr>
        <p:spPr>
          <a:xfrm>
            <a:off x="4160541" y="1313969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Chiffres clés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03AC38C-3FE9-4BEE-A1EE-4F39B8C4B967}"/>
              </a:ext>
            </a:extLst>
          </p:cNvPr>
          <p:cNvSpPr txBox="1"/>
          <p:nvPr/>
        </p:nvSpPr>
        <p:spPr>
          <a:xfrm>
            <a:off x="1643271" y="2991569"/>
            <a:ext cx="260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10 000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C35DA6-01E0-4991-80D0-F64DB10D7A0C}"/>
              </a:ext>
            </a:extLst>
          </p:cNvPr>
          <p:cNvSpPr txBox="1"/>
          <p:nvPr/>
        </p:nvSpPr>
        <p:spPr>
          <a:xfrm>
            <a:off x="1643271" y="4490000"/>
            <a:ext cx="260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10 000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B4A651-08F8-41C7-BFCA-E9049EC3C8EB}"/>
              </a:ext>
            </a:extLst>
          </p:cNvPr>
          <p:cNvSpPr txBox="1"/>
          <p:nvPr/>
        </p:nvSpPr>
        <p:spPr>
          <a:xfrm>
            <a:off x="7944678" y="4490001"/>
            <a:ext cx="260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10 000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DB8D06-A037-491A-8E93-61466DEDA8BC}"/>
              </a:ext>
            </a:extLst>
          </p:cNvPr>
          <p:cNvSpPr txBox="1"/>
          <p:nvPr/>
        </p:nvSpPr>
        <p:spPr>
          <a:xfrm>
            <a:off x="4852327" y="4490001"/>
            <a:ext cx="260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10 000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3C8C78-1C6E-4591-A8CC-D96BC6791B23}"/>
              </a:ext>
            </a:extLst>
          </p:cNvPr>
          <p:cNvSpPr txBox="1"/>
          <p:nvPr/>
        </p:nvSpPr>
        <p:spPr>
          <a:xfrm>
            <a:off x="4852327" y="2974066"/>
            <a:ext cx="260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10 000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FE59D8-C52F-4D43-8C7D-9626AFA3FAAB}"/>
              </a:ext>
            </a:extLst>
          </p:cNvPr>
          <p:cNvSpPr txBox="1"/>
          <p:nvPr/>
        </p:nvSpPr>
        <p:spPr>
          <a:xfrm>
            <a:off x="7944678" y="2991569"/>
            <a:ext cx="260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10 000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19BDAE-3E55-4B4C-955A-E7F7697746C2}"/>
              </a:ext>
            </a:extLst>
          </p:cNvPr>
          <p:cNvSpPr/>
          <p:nvPr/>
        </p:nvSpPr>
        <p:spPr>
          <a:xfrm>
            <a:off x="5539276" y="2036582"/>
            <a:ext cx="111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Sous-titre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4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8FA21F-A25E-442F-8392-324643BBC251}"/>
              </a:ext>
            </a:extLst>
          </p:cNvPr>
          <p:cNvSpPr txBox="1"/>
          <p:nvPr/>
        </p:nvSpPr>
        <p:spPr>
          <a:xfrm>
            <a:off x="731541" y="1924312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B1277B-8130-4019-9FCA-0B867B6E44F0}"/>
              </a:ext>
            </a:extLst>
          </p:cNvPr>
          <p:cNvSpPr txBox="1"/>
          <p:nvPr/>
        </p:nvSpPr>
        <p:spPr>
          <a:xfrm>
            <a:off x="731541" y="2708493"/>
            <a:ext cx="3870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endParaRPr lang="fr-FR" sz="1400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3731623-BFDD-4058-B6B8-5B75CD478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636622"/>
              </p:ext>
            </p:extLst>
          </p:nvPr>
        </p:nvGraphicFramePr>
        <p:xfrm>
          <a:off x="5027333" y="1461270"/>
          <a:ext cx="6433126" cy="428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34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8FA21F-A25E-442F-8392-324643BBC251}"/>
              </a:ext>
            </a:extLst>
          </p:cNvPr>
          <p:cNvSpPr txBox="1"/>
          <p:nvPr/>
        </p:nvSpPr>
        <p:spPr>
          <a:xfrm>
            <a:off x="731541" y="1924312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B1277B-8130-4019-9FCA-0B867B6E44F0}"/>
              </a:ext>
            </a:extLst>
          </p:cNvPr>
          <p:cNvSpPr txBox="1"/>
          <p:nvPr/>
        </p:nvSpPr>
        <p:spPr>
          <a:xfrm>
            <a:off x="731541" y="2708493"/>
            <a:ext cx="3870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endParaRPr lang="fr-FR" sz="140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aphique 6">
                <a:extLst>
                  <a:ext uri="{FF2B5EF4-FFF2-40B4-BE49-F238E27FC236}">
                    <a16:creationId xmlns:a16="http://schemas.microsoft.com/office/drawing/2014/main" id="{8A8D8C5D-3F4B-49E5-9CC9-7B4832080E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15489928"/>
                  </p:ext>
                </p:extLst>
              </p:nvPr>
            </p:nvGraphicFramePr>
            <p:xfrm>
              <a:off x="6096000" y="1485275"/>
              <a:ext cx="4794281" cy="42140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Graphique 6">
                <a:extLst>
                  <a:ext uri="{FF2B5EF4-FFF2-40B4-BE49-F238E27FC236}">
                    <a16:creationId xmlns:a16="http://schemas.microsoft.com/office/drawing/2014/main" id="{8A8D8C5D-3F4B-49E5-9CC9-7B4832080E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1485275"/>
                <a:ext cx="4794281" cy="42140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314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8FA21F-A25E-442F-8392-324643BBC251}"/>
              </a:ext>
            </a:extLst>
          </p:cNvPr>
          <p:cNvSpPr txBox="1"/>
          <p:nvPr/>
        </p:nvSpPr>
        <p:spPr>
          <a:xfrm>
            <a:off x="4160541" y="718610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7974DDE-6011-4755-A9DA-BFB7A31E5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88767"/>
              </p:ext>
            </p:extLst>
          </p:nvPr>
        </p:nvGraphicFramePr>
        <p:xfrm>
          <a:off x="2031999" y="1961422"/>
          <a:ext cx="8128000" cy="4177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99028">
                  <a:extLst>
                    <a:ext uri="{9D8B030D-6E8A-4147-A177-3AD203B41FA5}">
                      <a16:colId xmlns:a16="http://schemas.microsoft.com/office/drawing/2014/main" val="1883357878"/>
                    </a:ext>
                  </a:extLst>
                </a:gridCol>
                <a:gridCol w="2764972">
                  <a:extLst>
                    <a:ext uri="{9D8B030D-6E8A-4147-A177-3AD203B41FA5}">
                      <a16:colId xmlns:a16="http://schemas.microsoft.com/office/drawing/2014/main" val="1345560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81772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5046883"/>
                    </a:ext>
                  </a:extLst>
                </a:gridCol>
              </a:tblGrid>
              <a:tr h="469568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5C3483"/>
                          </a:solidFill>
                          <a:latin typeface="+mn-lt"/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5C3483"/>
                          </a:solidFill>
                          <a:latin typeface="+mn-lt"/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5C3483"/>
                          </a:solidFill>
                          <a:latin typeface="+mn-lt"/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6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jjgugugu</a:t>
                      </a:r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3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486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6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7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21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9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0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2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ACD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0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5C3483"/>
                          </a:solidFill>
                        </a:rPr>
                        <a:t>Texte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175" cap="flat" cmpd="sng" algn="ctr">
                      <a:solidFill>
                        <a:srgbClr val="C3AC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9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52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78FA21F-A25E-442F-8392-324643BBC251}"/>
              </a:ext>
            </a:extLst>
          </p:cNvPr>
          <p:cNvSpPr txBox="1"/>
          <p:nvPr/>
        </p:nvSpPr>
        <p:spPr>
          <a:xfrm>
            <a:off x="780527" y="1303826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07B5532-8B60-4FA6-A821-A68FEE23E570}"/>
              </a:ext>
            </a:extLst>
          </p:cNvPr>
          <p:cNvCxnSpPr>
            <a:cxnSpLocks/>
          </p:cNvCxnSpPr>
          <p:nvPr/>
        </p:nvCxnSpPr>
        <p:spPr>
          <a:xfrm>
            <a:off x="1251966" y="3597511"/>
            <a:ext cx="11068050" cy="0"/>
          </a:xfrm>
          <a:prstGeom prst="line">
            <a:avLst/>
          </a:prstGeom>
          <a:ln w="28575">
            <a:solidFill>
              <a:srgbClr val="C3A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83463F88-047D-44DF-B614-A0EF5CC67E2B}"/>
              </a:ext>
            </a:extLst>
          </p:cNvPr>
          <p:cNvSpPr/>
          <p:nvPr/>
        </p:nvSpPr>
        <p:spPr>
          <a:xfrm>
            <a:off x="2373276" y="3516030"/>
            <a:ext cx="162961" cy="162961"/>
          </a:xfrm>
          <a:prstGeom prst="ellipse">
            <a:avLst/>
          </a:prstGeom>
          <a:solidFill>
            <a:srgbClr val="C3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D80207-82F5-4281-91DA-E92C7FAC19DF}"/>
              </a:ext>
            </a:extLst>
          </p:cNvPr>
          <p:cNvSpPr txBox="1"/>
          <p:nvPr/>
        </p:nvSpPr>
        <p:spPr>
          <a:xfrm>
            <a:off x="2237927" y="2748425"/>
            <a:ext cx="11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C3483"/>
                </a:solidFill>
              </a:rPr>
              <a:t>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9035D0-EF35-4B0B-A580-FAB2F1D13174}"/>
              </a:ext>
            </a:extLst>
          </p:cNvPr>
          <p:cNvSpPr/>
          <p:nvPr/>
        </p:nvSpPr>
        <p:spPr>
          <a:xfrm>
            <a:off x="2286336" y="3853837"/>
            <a:ext cx="280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Nam </a:t>
            </a:r>
            <a:r>
              <a:rPr lang="fr-FR" dirty="0" err="1"/>
              <a:t>quibusdam</a:t>
            </a:r>
            <a:r>
              <a:rPr lang="fr-FR" dirty="0"/>
              <a:t>, </a:t>
            </a:r>
            <a:r>
              <a:rPr lang="fr-FR" dirty="0" err="1"/>
              <a:t>quos</a:t>
            </a:r>
            <a:r>
              <a:rPr lang="fr-FR" dirty="0"/>
              <a:t> audio </a:t>
            </a:r>
            <a:r>
              <a:rPr lang="fr-FR" dirty="0" err="1"/>
              <a:t>sapientes</a:t>
            </a:r>
            <a:r>
              <a:rPr lang="fr-FR" dirty="0"/>
              <a:t> </a:t>
            </a:r>
            <a:r>
              <a:rPr lang="fr-FR" dirty="0" err="1"/>
              <a:t>habitos</a:t>
            </a:r>
            <a:r>
              <a:rPr lang="fr-FR" dirty="0"/>
              <a:t> in </a:t>
            </a:r>
            <a:r>
              <a:rPr lang="fr-FR" dirty="0" err="1"/>
              <a:t>Graecia</a:t>
            </a:r>
            <a:r>
              <a:rPr lang="fr-FR" dirty="0"/>
              <a:t>, </a:t>
            </a:r>
            <a:r>
              <a:rPr lang="fr-FR" dirty="0" err="1"/>
              <a:t>placuisse</a:t>
            </a:r>
            <a:r>
              <a:rPr lang="fr-FR" dirty="0"/>
              <a:t> </a:t>
            </a:r>
            <a:r>
              <a:rPr lang="fr-FR" dirty="0" err="1"/>
              <a:t>opinor</a:t>
            </a:r>
            <a:r>
              <a:rPr lang="fr-FR" dirty="0"/>
              <a:t> </a:t>
            </a:r>
            <a:r>
              <a:rPr lang="fr-FR" dirty="0" err="1"/>
              <a:t>mirabilia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(</a:t>
            </a:r>
            <a:r>
              <a:rPr lang="fr-FR" dirty="0" err="1"/>
              <a:t>sed</a:t>
            </a:r>
            <a:r>
              <a:rPr lang="fr-FR" dirty="0"/>
              <a:t> nihil est quod </a:t>
            </a:r>
            <a:r>
              <a:rPr lang="fr-FR" dirty="0" err="1"/>
              <a:t>illi</a:t>
            </a:r>
            <a:r>
              <a:rPr lang="fr-FR" dirty="0"/>
              <a:t> non </a:t>
            </a:r>
            <a:r>
              <a:rPr lang="fr-FR" dirty="0" err="1"/>
              <a:t>persequantur</a:t>
            </a:r>
            <a:r>
              <a:rPr lang="fr-FR" dirty="0"/>
              <a:t> </a:t>
            </a:r>
            <a:r>
              <a:rPr lang="fr-FR" dirty="0" err="1"/>
              <a:t>argutiis</a:t>
            </a:r>
            <a:r>
              <a:rPr lang="fr-FR" dirty="0"/>
              <a:t>): </a:t>
            </a:r>
            <a:r>
              <a:rPr lang="fr-FR" dirty="0" err="1"/>
              <a:t>partim</a:t>
            </a:r>
            <a:r>
              <a:rPr lang="fr-FR" dirty="0"/>
              <a:t> </a:t>
            </a:r>
            <a:r>
              <a:rPr lang="fr-FR" dirty="0" err="1"/>
              <a:t>fugiendas</a:t>
            </a:r>
            <a:r>
              <a:rPr lang="fr-FR" dirty="0"/>
              <a:t> esse </a:t>
            </a:r>
            <a:r>
              <a:rPr lang="fr-FR" dirty="0" err="1"/>
              <a:t>nimias</a:t>
            </a:r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66E3698-DAE1-4D24-B908-5D40ED0F052F}"/>
              </a:ext>
            </a:extLst>
          </p:cNvPr>
          <p:cNvSpPr/>
          <p:nvPr/>
        </p:nvSpPr>
        <p:spPr>
          <a:xfrm>
            <a:off x="5511851" y="3516030"/>
            <a:ext cx="162961" cy="162961"/>
          </a:xfrm>
          <a:prstGeom prst="ellipse">
            <a:avLst/>
          </a:prstGeom>
          <a:solidFill>
            <a:srgbClr val="C3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55872A-F129-4D6D-86EC-0EA32175BC00}"/>
              </a:ext>
            </a:extLst>
          </p:cNvPr>
          <p:cNvSpPr txBox="1"/>
          <p:nvPr/>
        </p:nvSpPr>
        <p:spPr>
          <a:xfrm>
            <a:off x="5406677" y="2748425"/>
            <a:ext cx="11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C3483"/>
                </a:solidFill>
              </a:rPr>
              <a:t>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8211A5-9BC8-4787-B93D-401D102D192D}"/>
              </a:ext>
            </a:extLst>
          </p:cNvPr>
          <p:cNvSpPr/>
          <p:nvPr/>
        </p:nvSpPr>
        <p:spPr>
          <a:xfrm>
            <a:off x="5424911" y="3853837"/>
            <a:ext cx="280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Nam </a:t>
            </a:r>
            <a:r>
              <a:rPr lang="fr-FR" dirty="0" err="1"/>
              <a:t>quibusdam</a:t>
            </a:r>
            <a:r>
              <a:rPr lang="fr-FR" dirty="0"/>
              <a:t>, </a:t>
            </a:r>
            <a:r>
              <a:rPr lang="fr-FR" dirty="0" err="1"/>
              <a:t>quos</a:t>
            </a:r>
            <a:r>
              <a:rPr lang="fr-FR" dirty="0"/>
              <a:t> audio </a:t>
            </a:r>
            <a:r>
              <a:rPr lang="fr-FR" dirty="0" err="1"/>
              <a:t>sapientes</a:t>
            </a:r>
            <a:r>
              <a:rPr lang="fr-FR" dirty="0"/>
              <a:t> </a:t>
            </a:r>
            <a:r>
              <a:rPr lang="fr-FR" dirty="0" err="1"/>
              <a:t>habitos</a:t>
            </a:r>
            <a:r>
              <a:rPr lang="fr-FR" dirty="0"/>
              <a:t> in </a:t>
            </a:r>
            <a:r>
              <a:rPr lang="fr-FR" dirty="0" err="1"/>
              <a:t>Graecia</a:t>
            </a:r>
            <a:r>
              <a:rPr lang="fr-FR" dirty="0"/>
              <a:t>, </a:t>
            </a:r>
            <a:r>
              <a:rPr lang="fr-FR" dirty="0" err="1"/>
              <a:t>placuisse</a:t>
            </a:r>
            <a:r>
              <a:rPr lang="fr-FR" dirty="0"/>
              <a:t> </a:t>
            </a:r>
            <a:r>
              <a:rPr lang="fr-FR" dirty="0" err="1"/>
              <a:t>opinor</a:t>
            </a:r>
            <a:r>
              <a:rPr lang="fr-FR" dirty="0"/>
              <a:t> </a:t>
            </a:r>
            <a:r>
              <a:rPr lang="fr-FR" dirty="0" err="1"/>
              <a:t>mirabilia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(</a:t>
            </a:r>
            <a:r>
              <a:rPr lang="fr-FR" dirty="0" err="1"/>
              <a:t>sed</a:t>
            </a:r>
            <a:r>
              <a:rPr lang="fr-FR" dirty="0"/>
              <a:t> nihil est quod </a:t>
            </a:r>
            <a:r>
              <a:rPr lang="fr-FR" dirty="0" err="1"/>
              <a:t>illi</a:t>
            </a:r>
            <a:r>
              <a:rPr lang="fr-FR" dirty="0"/>
              <a:t> non </a:t>
            </a:r>
            <a:r>
              <a:rPr lang="fr-FR" dirty="0" err="1"/>
              <a:t>persequantur</a:t>
            </a:r>
            <a:r>
              <a:rPr lang="fr-FR" dirty="0"/>
              <a:t> </a:t>
            </a:r>
            <a:r>
              <a:rPr lang="fr-FR" dirty="0" err="1"/>
              <a:t>argutiis</a:t>
            </a:r>
            <a:r>
              <a:rPr lang="fr-FR" dirty="0"/>
              <a:t>): </a:t>
            </a:r>
            <a:r>
              <a:rPr lang="fr-FR" dirty="0" err="1"/>
              <a:t>partim</a:t>
            </a:r>
            <a:r>
              <a:rPr lang="fr-FR" dirty="0"/>
              <a:t> </a:t>
            </a:r>
            <a:r>
              <a:rPr lang="fr-FR" dirty="0" err="1"/>
              <a:t>fugiendas</a:t>
            </a:r>
            <a:r>
              <a:rPr lang="fr-FR" dirty="0"/>
              <a:t> esse </a:t>
            </a:r>
            <a:r>
              <a:rPr lang="fr-FR" dirty="0" err="1"/>
              <a:t>nimias</a:t>
            </a:r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B70CE99-DB78-46F7-926F-6508FDE0C0F0}"/>
              </a:ext>
            </a:extLst>
          </p:cNvPr>
          <p:cNvSpPr/>
          <p:nvPr/>
        </p:nvSpPr>
        <p:spPr>
          <a:xfrm>
            <a:off x="8737366" y="3516030"/>
            <a:ext cx="162961" cy="162961"/>
          </a:xfrm>
          <a:prstGeom prst="ellipse">
            <a:avLst/>
          </a:prstGeom>
          <a:solidFill>
            <a:srgbClr val="C3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255812-6DC8-4E5E-A981-956B1D03A129}"/>
              </a:ext>
            </a:extLst>
          </p:cNvPr>
          <p:cNvSpPr txBox="1"/>
          <p:nvPr/>
        </p:nvSpPr>
        <p:spPr>
          <a:xfrm>
            <a:off x="8616527" y="2756409"/>
            <a:ext cx="11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C3483"/>
                </a:solidFill>
              </a:rPr>
              <a:t>Date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BAFD78-7DD1-4A7F-9B34-810D0A0E22A4}"/>
              </a:ext>
            </a:extLst>
          </p:cNvPr>
          <p:cNvSpPr/>
          <p:nvPr/>
        </p:nvSpPr>
        <p:spPr>
          <a:xfrm>
            <a:off x="8650426" y="3853837"/>
            <a:ext cx="280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Nam </a:t>
            </a:r>
            <a:r>
              <a:rPr lang="fr-FR" dirty="0" err="1"/>
              <a:t>quibusdam</a:t>
            </a:r>
            <a:r>
              <a:rPr lang="fr-FR" dirty="0"/>
              <a:t>, </a:t>
            </a:r>
            <a:r>
              <a:rPr lang="fr-FR" dirty="0" err="1"/>
              <a:t>quos</a:t>
            </a:r>
            <a:r>
              <a:rPr lang="fr-FR" dirty="0"/>
              <a:t> audio </a:t>
            </a:r>
            <a:r>
              <a:rPr lang="fr-FR" dirty="0" err="1"/>
              <a:t>sapientes</a:t>
            </a:r>
            <a:r>
              <a:rPr lang="fr-FR" dirty="0"/>
              <a:t> </a:t>
            </a:r>
            <a:r>
              <a:rPr lang="fr-FR" dirty="0" err="1"/>
              <a:t>habitos</a:t>
            </a:r>
            <a:r>
              <a:rPr lang="fr-FR" dirty="0"/>
              <a:t> in </a:t>
            </a:r>
            <a:r>
              <a:rPr lang="fr-FR" dirty="0" err="1"/>
              <a:t>Graecia</a:t>
            </a:r>
            <a:r>
              <a:rPr lang="fr-FR" dirty="0"/>
              <a:t>, </a:t>
            </a:r>
            <a:r>
              <a:rPr lang="fr-FR" dirty="0" err="1"/>
              <a:t>placuisse</a:t>
            </a:r>
            <a:r>
              <a:rPr lang="fr-FR" dirty="0"/>
              <a:t> </a:t>
            </a:r>
            <a:r>
              <a:rPr lang="fr-FR" dirty="0" err="1"/>
              <a:t>opinor</a:t>
            </a:r>
            <a:r>
              <a:rPr lang="fr-FR" dirty="0"/>
              <a:t> </a:t>
            </a:r>
            <a:r>
              <a:rPr lang="fr-FR" dirty="0" err="1"/>
              <a:t>mirabilia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(</a:t>
            </a:r>
            <a:r>
              <a:rPr lang="fr-FR" dirty="0" err="1"/>
              <a:t>sed</a:t>
            </a:r>
            <a:r>
              <a:rPr lang="fr-FR" dirty="0"/>
              <a:t> nihil est quod </a:t>
            </a:r>
            <a:r>
              <a:rPr lang="fr-FR" dirty="0" err="1"/>
              <a:t>illi</a:t>
            </a:r>
            <a:r>
              <a:rPr lang="fr-FR" dirty="0"/>
              <a:t> non </a:t>
            </a:r>
            <a:r>
              <a:rPr lang="fr-FR" dirty="0" err="1"/>
              <a:t>persequantur</a:t>
            </a:r>
            <a:r>
              <a:rPr lang="fr-FR" dirty="0"/>
              <a:t> </a:t>
            </a:r>
            <a:r>
              <a:rPr lang="fr-FR" dirty="0" err="1"/>
              <a:t>argutiis</a:t>
            </a:r>
            <a:r>
              <a:rPr lang="fr-FR" dirty="0"/>
              <a:t>): </a:t>
            </a:r>
            <a:r>
              <a:rPr lang="fr-FR" dirty="0" err="1"/>
              <a:t>partim</a:t>
            </a:r>
            <a:r>
              <a:rPr lang="fr-FR" dirty="0"/>
              <a:t> </a:t>
            </a:r>
            <a:r>
              <a:rPr lang="fr-FR" dirty="0" err="1"/>
              <a:t>fugiendas</a:t>
            </a:r>
            <a:r>
              <a:rPr lang="fr-FR" dirty="0"/>
              <a:t> esse </a:t>
            </a:r>
            <a:r>
              <a:rPr lang="fr-FR" dirty="0" err="1"/>
              <a:t>nimias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99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07B5532-8B60-4FA6-A821-A68FEE23E570}"/>
              </a:ext>
            </a:extLst>
          </p:cNvPr>
          <p:cNvCxnSpPr>
            <a:cxnSpLocks/>
          </p:cNvCxnSpPr>
          <p:nvPr/>
        </p:nvCxnSpPr>
        <p:spPr>
          <a:xfrm>
            <a:off x="-548698" y="3597511"/>
            <a:ext cx="11068050" cy="0"/>
          </a:xfrm>
          <a:prstGeom prst="line">
            <a:avLst/>
          </a:prstGeom>
          <a:ln w="28575">
            <a:solidFill>
              <a:srgbClr val="C3AC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83463F88-047D-44DF-B614-A0EF5CC67E2B}"/>
              </a:ext>
            </a:extLst>
          </p:cNvPr>
          <p:cNvSpPr/>
          <p:nvPr/>
        </p:nvSpPr>
        <p:spPr>
          <a:xfrm>
            <a:off x="1177521" y="3516030"/>
            <a:ext cx="162961" cy="162961"/>
          </a:xfrm>
          <a:prstGeom prst="ellipse">
            <a:avLst/>
          </a:prstGeom>
          <a:solidFill>
            <a:srgbClr val="C3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D80207-82F5-4281-91DA-E92C7FAC19DF}"/>
              </a:ext>
            </a:extLst>
          </p:cNvPr>
          <p:cNvSpPr txBox="1"/>
          <p:nvPr/>
        </p:nvSpPr>
        <p:spPr>
          <a:xfrm>
            <a:off x="1042172" y="2748425"/>
            <a:ext cx="11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C3483"/>
                </a:solidFill>
              </a:rPr>
              <a:t>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9035D0-EF35-4B0B-A580-FAB2F1D13174}"/>
              </a:ext>
            </a:extLst>
          </p:cNvPr>
          <p:cNvSpPr/>
          <p:nvPr/>
        </p:nvSpPr>
        <p:spPr>
          <a:xfrm>
            <a:off x="1090581" y="3853837"/>
            <a:ext cx="280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Nam </a:t>
            </a:r>
            <a:r>
              <a:rPr lang="fr-FR" dirty="0" err="1"/>
              <a:t>quibusdam</a:t>
            </a:r>
            <a:r>
              <a:rPr lang="fr-FR" dirty="0"/>
              <a:t>, </a:t>
            </a:r>
            <a:r>
              <a:rPr lang="fr-FR" dirty="0" err="1"/>
              <a:t>quos</a:t>
            </a:r>
            <a:r>
              <a:rPr lang="fr-FR" dirty="0"/>
              <a:t> audio </a:t>
            </a:r>
            <a:r>
              <a:rPr lang="fr-FR" dirty="0" err="1"/>
              <a:t>sapientes</a:t>
            </a:r>
            <a:r>
              <a:rPr lang="fr-FR" dirty="0"/>
              <a:t> </a:t>
            </a:r>
            <a:r>
              <a:rPr lang="fr-FR" dirty="0" err="1"/>
              <a:t>habitos</a:t>
            </a:r>
            <a:r>
              <a:rPr lang="fr-FR" dirty="0"/>
              <a:t> in </a:t>
            </a:r>
            <a:r>
              <a:rPr lang="fr-FR" dirty="0" err="1"/>
              <a:t>Graecia</a:t>
            </a:r>
            <a:r>
              <a:rPr lang="fr-FR" dirty="0"/>
              <a:t>, </a:t>
            </a:r>
            <a:r>
              <a:rPr lang="fr-FR" dirty="0" err="1"/>
              <a:t>placuisse</a:t>
            </a:r>
            <a:r>
              <a:rPr lang="fr-FR" dirty="0"/>
              <a:t> </a:t>
            </a:r>
            <a:r>
              <a:rPr lang="fr-FR" dirty="0" err="1"/>
              <a:t>opinor</a:t>
            </a:r>
            <a:r>
              <a:rPr lang="fr-FR" dirty="0"/>
              <a:t> </a:t>
            </a:r>
            <a:r>
              <a:rPr lang="fr-FR" dirty="0" err="1"/>
              <a:t>mirabilia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(</a:t>
            </a:r>
            <a:r>
              <a:rPr lang="fr-FR" dirty="0" err="1"/>
              <a:t>sed</a:t>
            </a:r>
            <a:r>
              <a:rPr lang="fr-FR" dirty="0"/>
              <a:t> nihil est quod </a:t>
            </a:r>
            <a:r>
              <a:rPr lang="fr-FR" dirty="0" err="1"/>
              <a:t>illi</a:t>
            </a:r>
            <a:r>
              <a:rPr lang="fr-FR" dirty="0"/>
              <a:t> non </a:t>
            </a:r>
            <a:r>
              <a:rPr lang="fr-FR" dirty="0" err="1"/>
              <a:t>persequantur</a:t>
            </a:r>
            <a:r>
              <a:rPr lang="fr-FR" dirty="0"/>
              <a:t> </a:t>
            </a:r>
            <a:r>
              <a:rPr lang="fr-FR" dirty="0" err="1"/>
              <a:t>argutiis</a:t>
            </a:r>
            <a:r>
              <a:rPr lang="fr-FR" dirty="0"/>
              <a:t>): </a:t>
            </a:r>
            <a:r>
              <a:rPr lang="fr-FR" dirty="0" err="1"/>
              <a:t>partim</a:t>
            </a:r>
            <a:r>
              <a:rPr lang="fr-FR" dirty="0"/>
              <a:t> </a:t>
            </a:r>
            <a:r>
              <a:rPr lang="fr-FR" dirty="0" err="1"/>
              <a:t>fugiendas</a:t>
            </a:r>
            <a:r>
              <a:rPr lang="fr-FR" dirty="0"/>
              <a:t> esse </a:t>
            </a:r>
            <a:r>
              <a:rPr lang="fr-FR" dirty="0" err="1"/>
              <a:t>nimias</a:t>
            </a:r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66E3698-DAE1-4D24-B908-5D40ED0F052F}"/>
              </a:ext>
            </a:extLst>
          </p:cNvPr>
          <p:cNvSpPr/>
          <p:nvPr/>
        </p:nvSpPr>
        <p:spPr>
          <a:xfrm>
            <a:off x="4316096" y="3516030"/>
            <a:ext cx="162961" cy="162961"/>
          </a:xfrm>
          <a:prstGeom prst="ellipse">
            <a:avLst/>
          </a:prstGeom>
          <a:solidFill>
            <a:srgbClr val="C3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55872A-F129-4D6D-86EC-0EA32175BC00}"/>
              </a:ext>
            </a:extLst>
          </p:cNvPr>
          <p:cNvSpPr txBox="1"/>
          <p:nvPr/>
        </p:nvSpPr>
        <p:spPr>
          <a:xfrm>
            <a:off x="4210922" y="2748425"/>
            <a:ext cx="11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C3483"/>
                </a:solidFill>
              </a:rPr>
              <a:t>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8211A5-9BC8-4787-B93D-401D102D192D}"/>
              </a:ext>
            </a:extLst>
          </p:cNvPr>
          <p:cNvSpPr/>
          <p:nvPr/>
        </p:nvSpPr>
        <p:spPr>
          <a:xfrm>
            <a:off x="4229156" y="3853837"/>
            <a:ext cx="280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Nam </a:t>
            </a:r>
            <a:r>
              <a:rPr lang="fr-FR" dirty="0" err="1"/>
              <a:t>quibusdam</a:t>
            </a:r>
            <a:r>
              <a:rPr lang="fr-FR" dirty="0"/>
              <a:t>, </a:t>
            </a:r>
            <a:r>
              <a:rPr lang="fr-FR" dirty="0" err="1"/>
              <a:t>quos</a:t>
            </a:r>
            <a:r>
              <a:rPr lang="fr-FR" dirty="0"/>
              <a:t> audio </a:t>
            </a:r>
            <a:r>
              <a:rPr lang="fr-FR" dirty="0" err="1"/>
              <a:t>sapientes</a:t>
            </a:r>
            <a:r>
              <a:rPr lang="fr-FR" dirty="0"/>
              <a:t> </a:t>
            </a:r>
            <a:r>
              <a:rPr lang="fr-FR" dirty="0" err="1"/>
              <a:t>habitos</a:t>
            </a:r>
            <a:r>
              <a:rPr lang="fr-FR" dirty="0"/>
              <a:t> in </a:t>
            </a:r>
            <a:r>
              <a:rPr lang="fr-FR" dirty="0" err="1"/>
              <a:t>Graecia</a:t>
            </a:r>
            <a:r>
              <a:rPr lang="fr-FR" dirty="0"/>
              <a:t>, </a:t>
            </a:r>
            <a:r>
              <a:rPr lang="fr-FR" dirty="0" err="1"/>
              <a:t>placuisse</a:t>
            </a:r>
            <a:r>
              <a:rPr lang="fr-FR" dirty="0"/>
              <a:t> </a:t>
            </a:r>
            <a:r>
              <a:rPr lang="fr-FR" dirty="0" err="1"/>
              <a:t>opinor</a:t>
            </a:r>
            <a:r>
              <a:rPr lang="fr-FR" dirty="0"/>
              <a:t> </a:t>
            </a:r>
            <a:r>
              <a:rPr lang="fr-FR" dirty="0" err="1"/>
              <a:t>mirabilia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(</a:t>
            </a:r>
            <a:r>
              <a:rPr lang="fr-FR" dirty="0" err="1"/>
              <a:t>sed</a:t>
            </a:r>
            <a:r>
              <a:rPr lang="fr-FR" dirty="0"/>
              <a:t> nihil est quod </a:t>
            </a:r>
            <a:r>
              <a:rPr lang="fr-FR" dirty="0" err="1"/>
              <a:t>illi</a:t>
            </a:r>
            <a:r>
              <a:rPr lang="fr-FR" dirty="0"/>
              <a:t> non </a:t>
            </a:r>
            <a:r>
              <a:rPr lang="fr-FR" dirty="0" err="1"/>
              <a:t>persequantur</a:t>
            </a:r>
            <a:r>
              <a:rPr lang="fr-FR" dirty="0"/>
              <a:t> </a:t>
            </a:r>
            <a:r>
              <a:rPr lang="fr-FR" dirty="0" err="1"/>
              <a:t>argutiis</a:t>
            </a:r>
            <a:r>
              <a:rPr lang="fr-FR" dirty="0"/>
              <a:t>): </a:t>
            </a:r>
            <a:r>
              <a:rPr lang="fr-FR" dirty="0" err="1"/>
              <a:t>partim</a:t>
            </a:r>
            <a:r>
              <a:rPr lang="fr-FR" dirty="0"/>
              <a:t> </a:t>
            </a:r>
            <a:r>
              <a:rPr lang="fr-FR" dirty="0" err="1"/>
              <a:t>fugiendas</a:t>
            </a:r>
            <a:r>
              <a:rPr lang="fr-FR" dirty="0"/>
              <a:t> esse </a:t>
            </a:r>
            <a:r>
              <a:rPr lang="fr-FR" dirty="0" err="1"/>
              <a:t>nimias</a:t>
            </a:r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B70CE99-DB78-46F7-926F-6508FDE0C0F0}"/>
              </a:ext>
            </a:extLst>
          </p:cNvPr>
          <p:cNvSpPr/>
          <p:nvPr/>
        </p:nvSpPr>
        <p:spPr>
          <a:xfrm>
            <a:off x="7541611" y="3516030"/>
            <a:ext cx="162961" cy="162961"/>
          </a:xfrm>
          <a:prstGeom prst="ellipse">
            <a:avLst/>
          </a:prstGeom>
          <a:solidFill>
            <a:srgbClr val="C3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255812-6DC8-4E5E-A981-956B1D03A129}"/>
              </a:ext>
            </a:extLst>
          </p:cNvPr>
          <p:cNvSpPr txBox="1"/>
          <p:nvPr/>
        </p:nvSpPr>
        <p:spPr>
          <a:xfrm>
            <a:off x="7420772" y="2756409"/>
            <a:ext cx="111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C3483"/>
                </a:solidFill>
              </a:rPr>
              <a:t>Date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BAFD78-7DD1-4A7F-9B34-810D0A0E22A4}"/>
              </a:ext>
            </a:extLst>
          </p:cNvPr>
          <p:cNvSpPr/>
          <p:nvPr/>
        </p:nvSpPr>
        <p:spPr>
          <a:xfrm>
            <a:off x="7454671" y="3853837"/>
            <a:ext cx="280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Nam </a:t>
            </a:r>
            <a:r>
              <a:rPr lang="fr-FR" dirty="0" err="1"/>
              <a:t>quibusdam</a:t>
            </a:r>
            <a:r>
              <a:rPr lang="fr-FR" dirty="0"/>
              <a:t>, </a:t>
            </a:r>
            <a:r>
              <a:rPr lang="fr-FR" dirty="0" err="1"/>
              <a:t>quos</a:t>
            </a:r>
            <a:r>
              <a:rPr lang="fr-FR" dirty="0"/>
              <a:t> audio </a:t>
            </a:r>
            <a:r>
              <a:rPr lang="fr-FR" dirty="0" err="1"/>
              <a:t>sapientes</a:t>
            </a:r>
            <a:r>
              <a:rPr lang="fr-FR" dirty="0"/>
              <a:t> </a:t>
            </a:r>
            <a:r>
              <a:rPr lang="fr-FR" dirty="0" err="1"/>
              <a:t>habitos</a:t>
            </a:r>
            <a:r>
              <a:rPr lang="fr-FR" dirty="0"/>
              <a:t> in </a:t>
            </a:r>
            <a:r>
              <a:rPr lang="fr-FR" dirty="0" err="1"/>
              <a:t>Graecia</a:t>
            </a:r>
            <a:r>
              <a:rPr lang="fr-FR" dirty="0"/>
              <a:t>, </a:t>
            </a:r>
            <a:r>
              <a:rPr lang="fr-FR" dirty="0" err="1"/>
              <a:t>placuisse</a:t>
            </a:r>
            <a:r>
              <a:rPr lang="fr-FR" dirty="0"/>
              <a:t> </a:t>
            </a:r>
            <a:r>
              <a:rPr lang="fr-FR" dirty="0" err="1"/>
              <a:t>opinor</a:t>
            </a:r>
            <a:r>
              <a:rPr lang="fr-FR" dirty="0"/>
              <a:t> </a:t>
            </a:r>
            <a:r>
              <a:rPr lang="fr-FR" dirty="0" err="1"/>
              <a:t>mirabilia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(</a:t>
            </a:r>
            <a:r>
              <a:rPr lang="fr-FR" dirty="0" err="1"/>
              <a:t>sed</a:t>
            </a:r>
            <a:r>
              <a:rPr lang="fr-FR" dirty="0"/>
              <a:t> nihil est quod </a:t>
            </a:r>
            <a:r>
              <a:rPr lang="fr-FR" dirty="0" err="1"/>
              <a:t>illi</a:t>
            </a:r>
            <a:r>
              <a:rPr lang="fr-FR" dirty="0"/>
              <a:t> non </a:t>
            </a:r>
            <a:r>
              <a:rPr lang="fr-FR" dirty="0" err="1"/>
              <a:t>persequantur</a:t>
            </a:r>
            <a:r>
              <a:rPr lang="fr-FR" dirty="0"/>
              <a:t> </a:t>
            </a:r>
            <a:r>
              <a:rPr lang="fr-FR" dirty="0" err="1"/>
              <a:t>argutiis</a:t>
            </a:r>
            <a:r>
              <a:rPr lang="fr-FR" dirty="0"/>
              <a:t>): </a:t>
            </a:r>
            <a:r>
              <a:rPr lang="fr-FR" dirty="0" err="1"/>
              <a:t>partim</a:t>
            </a:r>
            <a:r>
              <a:rPr lang="fr-FR" dirty="0"/>
              <a:t> </a:t>
            </a:r>
            <a:r>
              <a:rPr lang="fr-FR" dirty="0" err="1"/>
              <a:t>fugiendas</a:t>
            </a:r>
            <a:r>
              <a:rPr lang="fr-FR" dirty="0"/>
              <a:t> esse </a:t>
            </a:r>
            <a:r>
              <a:rPr lang="fr-FR" dirty="0" err="1"/>
              <a:t>nimias</a:t>
            </a:r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EC682FB-E37E-42D9-B648-038B3FCDF2FD}"/>
              </a:ext>
            </a:extLst>
          </p:cNvPr>
          <p:cNvSpPr/>
          <p:nvPr/>
        </p:nvSpPr>
        <p:spPr>
          <a:xfrm>
            <a:off x="10514033" y="3369319"/>
            <a:ext cx="456382" cy="456382"/>
          </a:xfrm>
          <a:prstGeom prst="ellipse">
            <a:avLst/>
          </a:prstGeom>
          <a:solidFill>
            <a:srgbClr val="C3A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B8074D8-93F2-477C-BBA7-0A4A42218217}"/>
              </a:ext>
            </a:extLst>
          </p:cNvPr>
          <p:cNvSpPr txBox="1"/>
          <p:nvPr/>
        </p:nvSpPr>
        <p:spPr>
          <a:xfrm>
            <a:off x="10496385" y="3385503"/>
            <a:ext cx="55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5C3483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88370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22C9454F-5475-4251-8FB5-F5D3B82FFBC1}"/>
              </a:ext>
            </a:extLst>
          </p:cNvPr>
          <p:cNvGrpSpPr/>
          <p:nvPr/>
        </p:nvGrpSpPr>
        <p:grpSpPr>
          <a:xfrm>
            <a:off x="3301473" y="-763492"/>
            <a:ext cx="10186425" cy="8978814"/>
            <a:chOff x="3301473" y="-763492"/>
            <a:chExt cx="10186425" cy="897881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F48079D-3E60-47C8-AE11-FFBEFCBF9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3" r="15383"/>
            <a:stretch/>
          </p:blipFill>
          <p:spPr>
            <a:xfrm>
              <a:off x="5408907" y="1402579"/>
              <a:ext cx="7129221" cy="4638651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B064946-470B-4FC7-985D-EEC426E28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58"/>
            <a:stretch/>
          </p:blipFill>
          <p:spPr>
            <a:xfrm>
              <a:off x="3301473" y="-763492"/>
              <a:ext cx="10186425" cy="8978814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3A4411CC-502C-44DD-823F-9DF615C8BCF0}"/>
              </a:ext>
            </a:extLst>
          </p:cNvPr>
          <p:cNvSpPr txBox="1"/>
          <p:nvPr/>
        </p:nvSpPr>
        <p:spPr>
          <a:xfrm>
            <a:off x="731541" y="1924312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3CDB4D-9E01-4FF1-BD4A-4D4BC118492C}"/>
              </a:ext>
            </a:extLst>
          </p:cNvPr>
          <p:cNvSpPr txBox="1"/>
          <p:nvPr/>
        </p:nvSpPr>
        <p:spPr>
          <a:xfrm>
            <a:off x="731541" y="2708493"/>
            <a:ext cx="3870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2591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8556B7-DB6E-4112-AB01-FA9E74F46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32" y="-566026"/>
            <a:ext cx="11073166" cy="88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C2C0E01-1510-4D5B-B1CA-6D68E7E3C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8368"/>
            <a:ext cx="5998464" cy="5998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66D33E5-85B1-4A29-B974-82F9BC2F91EA}"/>
              </a:ext>
            </a:extLst>
          </p:cNvPr>
          <p:cNvSpPr txBox="1"/>
          <p:nvPr/>
        </p:nvSpPr>
        <p:spPr>
          <a:xfrm>
            <a:off x="731541" y="1924312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F78AE7-322D-415F-8E48-58C02BA6D9E7}"/>
              </a:ext>
            </a:extLst>
          </p:cNvPr>
          <p:cNvSpPr txBox="1"/>
          <p:nvPr/>
        </p:nvSpPr>
        <p:spPr>
          <a:xfrm>
            <a:off x="731541" y="2708493"/>
            <a:ext cx="5614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r>
              <a:rPr lang="fr-FR" sz="1400" dirty="0"/>
              <a:t> 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7784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239F13A-1D2F-4E90-83F1-F6A1F728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53" y="1404730"/>
            <a:ext cx="4462476" cy="4464862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BFEFC78F-4835-4E13-8AA5-3BA35AAD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3826" y="1921806"/>
            <a:ext cx="2431774" cy="30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8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0AE1C0E-0425-4300-8E29-D8A3D7E9A131}"/>
              </a:ext>
            </a:extLst>
          </p:cNvPr>
          <p:cNvSpPr txBox="1"/>
          <p:nvPr/>
        </p:nvSpPr>
        <p:spPr>
          <a:xfrm>
            <a:off x="6696175" y="4676774"/>
            <a:ext cx="78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A3DBAD-AE56-4005-95DB-7027711FFFF0}"/>
              </a:ext>
            </a:extLst>
          </p:cNvPr>
          <p:cNvSpPr txBox="1"/>
          <p:nvPr/>
        </p:nvSpPr>
        <p:spPr>
          <a:xfrm>
            <a:off x="517781" y="2482845"/>
            <a:ext cx="52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65E4B-C2E2-494E-AB4C-F909107DDA8E}"/>
              </a:ext>
            </a:extLst>
          </p:cNvPr>
          <p:cNvSpPr/>
          <p:nvPr/>
        </p:nvSpPr>
        <p:spPr>
          <a:xfrm>
            <a:off x="6096000" y="-645412"/>
            <a:ext cx="6096000" cy="8194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9F8C98-F454-4751-A64A-37D4335E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4" y="6148472"/>
            <a:ext cx="1020526" cy="5404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B9DFA9-642F-4638-87EF-B6B0149D86D6}"/>
              </a:ext>
            </a:extLst>
          </p:cNvPr>
          <p:cNvSpPr/>
          <p:nvPr/>
        </p:nvSpPr>
        <p:spPr>
          <a:xfrm>
            <a:off x="6096000" y="3984171"/>
            <a:ext cx="2873829" cy="2873829"/>
          </a:xfrm>
          <a:prstGeom prst="rect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11F47B-CE21-43A7-835C-3756BB6C89FA}"/>
              </a:ext>
            </a:extLst>
          </p:cNvPr>
          <p:cNvSpPr txBox="1"/>
          <p:nvPr/>
        </p:nvSpPr>
        <p:spPr>
          <a:xfrm>
            <a:off x="6395160" y="4445941"/>
            <a:ext cx="168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1"/>
                </a:solidFill>
              </a:rPr>
              <a:t>00/00/2024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82BDB10-8ADA-4605-8FCF-EE09EEAAA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0" y="5900890"/>
            <a:ext cx="4414921" cy="9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8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F07565B-C8BA-4826-9C4E-4D01C5700DDA}"/>
              </a:ext>
            </a:extLst>
          </p:cNvPr>
          <p:cNvSpPr txBox="1"/>
          <p:nvPr/>
        </p:nvSpPr>
        <p:spPr>
          <a:xfrm>
            <a:off x="4480754" y="3429000"/>
            <a:ext cx="3230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chemeClr val="bg1"/>
                </a:solidFill>
              </a:rPr>
              <a:t>PAUSE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CEBFC1-FA66-4891-A8A9-407E8C1FB723}"/>
              </a:ext>
            </a:extLst>
          </p:cNvPr>
          <p:cNvSpPr txBox="1"/>
          <p:nvPr/>
        </p:nvSpPr>
        <p:spPr>
          <a:xfrm>
            <a:off x="5430658" y="4367719"/>
            <a:ext cx="133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3ACD0"/>
                </a:solidFill>
              </a:rPr>
              <a:t>10 MIN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C866F14-93DC-4347-ACF9-3868E64E9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852" y="2160760"/>
            <a:ext cx="1174296" cy="12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A11A19C-3723-4542-810A-D931FA1EB070}"/>
              </a:ext>
            </a:extLst>
          </p:cNvPr>
          <p:cNvSpPr txBox="1"/>
          <p:nvPr/>
        </p:nvSpPr>
        <p:spPr>
          <a:xfrm>
            <a:off x="1469053" y="2115073"/>
            <a:ext cx="5214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>
                <a:solidFill>
                  <a:schemeClr val="bg1"/>
                </a:solidFill>
              </a:rPr>
              <a:t>Merci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F37ADB-DDA3-46E2-AA37-A17623A83E69}"/>
              </a:ext>
            </a:extLst>
          </p:cNvPr>
          <p:cNvSpPr txBox="1"/>
          <p:nvPr/>
        </p:nvSpPr>
        <p:spPr>
          <a:xfrm>
            <a:off x="1583927" y="4331064"/>
            <a:ext cx="37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https://adcvl.pu-cvl.fr/</a:t>
            </a:r>
          </a:p>
        </p:txBody>
      </p:sp>
    </p:spTree>
    <p:extLst>
      <p:ext uri="{BB962C8B-B14F-4D97-AF65-F5344CB8AC3E}">
        <p14:creationId xmlns:p14="http://schemas.microsoft.com/office/powerpoint/2010/main" val="388430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>
            <a:extLst>
              <a:ext uri="{FF2B5EF4-FFF2-40B4-BE49-F238E27FC236}">
                <a16:creationId xmlns:a16="http://schemas.microsoft.com/office/drawing/2014/main" id="{32E824EF-5B47-4DB8-ADC7-22B7343CE173}"/>
              </a:ext>
            </a:extLst>
          </p:cNvPr>
          <p:cNvSpPr/>
          <p:nvPr/>
        </p:nvSpPr>
        <p:spPr>
          <a:xfrm>
            <a:off x="2754638" y="4709310"/>
            <a:ext cx="6499393" cy="1376334"/>
          </a:xfrm>
          <a:prstGeom prst="rect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0B51CD-C6D7-47D6-8B5F-0201D90BB9EB}"/>
              </a:ext>
            </a:extLst>
          </p:cNvPr>
          <p:cNvSpPr txBox="1"/>
          <p:nvPr/>
        </p:nvSpPr>
        <p:spPr>
          <a:xfrm>
            <a:off x="363280" y="349854"/>
            <a:ext cx="474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C3483"/>
                </a:solidFill>
              </a:rPr>
              <a:t>Page ressources</a:t>
            </a:r>
          </a:p>
        </p:txBody>
      </p:sp>
      <p:pic>
        <p:nvPicPr>
          <p:cNvPr id="102" name="Image 101">
            <a:extLst>
              <a:ext uri="{FF2B5EF4-FFF2-40B4-BE49-F238E27FC236}">
                <a16:creationId xmlns:a16="http://schemas.microsoft.com/office/drawing/2014/main" id="{E5E95845-B3F2-474E-8EB0-C68753EF6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66" y="1064844"/>
            <a:ext cx="1582758" cy="1582758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0559AAED-EDA3-4AFA-B5C0-A88D41063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94" y="1040973"/>
            <a:ext cx="1582758" cy="1582758"/>
          </a:xfrm>
          <a:prstGeom prst="rect">
            <a:avLst/>
          </a:prstGeom>
        </p:spPr>
      </p:pic>
      <p:pic>
        <p:nvPicPr>
          <p:cNvPr id="168" name="Image 167">
            <a:extLst>
              <a:ext uri="{FF2B5EF4-FFF2-40B4-BE49-F238E27FC236}">
                <a16:creationId xmlns:a16="http://schemas.microsoft.com/office/drawing/2014/main" id="{5E9A7172-DC27-4C40-A4D9-61EB27B0A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8289"/>
            <a:ext cx="9601200" cy="369372"/>
          </a:xfrm>
          <a:prstGeom prst="rect">
            <a:avLst/>
          </a:prstGeom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1552642E-F19B-48F1-98CE-3BD47D289A05}"/>
              </a:ext>
            </a:extLst>
          </p:cNvPr>
          <p:cNvSpPr/>
          <p:nvPr/>
        </p:nvSpPr>
        <p:spPr>
          <a:xfrm>
            <a:off x="1202436" y="2448705"/>
            <a:ext cx="9787128" cy="584775"/>
          </a:xfrm>
          <a:prstGeom prst="rect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6" name="Image 165">
            <a:extLst>
              <a:ext uri="{FF2B5EF4-FFF2-40B4-BE49-F238E27FC236}">
                <a16:creationId xmlns:a16="http://schemas.microsoft.com/office/drawing/2014/main" id="{9498D964-1983-404F-AE07-9E41C98F6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11959"/>
            <a:ext cx="9601200" cy="625240"/>
          </a:xfrm>
          <a:prstGeom prst="rect">
            <a:avLst/>
          </a:prstGeom>
        </p:spPr>
      </p:pic>
      <p:pic>
        <p:nvPicPr>
          <p:cNvPr id="171" name="Image 170">
            <a:extLst>
              <a:ext uri="{FF2B5EF4-FFF2-40B4-BE49-F238E27FC236}">
                <a16:creationId xmlns:a16="http://schemas.microsoft.com/office/drawing/2014/main" id="{DEFF8628-04ED-44CF-9D17-62B95AFC2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34" y="4709310"/>
            <a:ext cx="6553200" cy="1376334"/>
          </a:xfrm>
          <a:prstGeom prst="rect">
            <a:avLst/>
          </a:prstGeom>
        </p:spPr>
      </p:pic>
      <p:pic>
        <p:nvPicPr>
          <p:cNvPr id="173" name="Image 172">
            <a:extLst>
              <a:ext uri="{FF2B5EF4-FFF2-40B4-BE49-F238E27FC236}">
                <a16:creationId xmlns:a16="http://schemas.microsoft.com/office/drawing/2014/main" id="{0A4B85B3-97FB-439A-B720-86B5F9357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070" y="3201772"/>
            <a:ext cx="6736529" cy="14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16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C0B51CD-C6D7-47D6-8B5F-0201D90BB9EB}"/>
              </a:ext>
            </a:extLst>
          </p:cNvPr>
          <p:cNvSpPr txBox="1"/>
          <p:nvPr/>
        </p:nvSpPr>
        <p:spPr>
          <a:xfrm>
            <a:off x="363280" y="349854"/>
            <a:ext cx="474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C3483"/>
                </a:solidFill>
              </a:rPr>
              <a:t>Page ressources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9BFBDD6E-8B11-4340-A0C7-3CADD8D95DDE}"/>
              </a:ext>
            </a:extLst>
          </p:cNvPr>
          <p:cNvSpPr/>
          <p:nvPr/>
        </p:nvSpPr>
        <p:spPr>
          <a:xfrm>
            <a:off x="7301609" y="1269764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435FC80B-5572-4B77-ADB1-3EAA1AF9A890}"/>
              </a:ext>
            </a:extLst>
          </p:cNvPr>
          <p:cNvSpPr/>
          <p:nvPr/>
        </p:nvSpPr>
        <p:spPr>
          <a:xfrm>
            <a:off x="4420402" y="1269764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CAFB27EC-5D6E-42AA-9921-2B805B07A651}"/>
              </a:ext>
            </a:extLst>
          </p:cNvPr>
          <p:cNvSpPr/>
          <p:nvPr/>
        </p:nvSpPr>
        <p:spPr>
          <a:xfrm>
            <a:off x="1538115" y="1281214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46163468-7AF3-4CFC-A64B-A0E8CD94178D}"/>
              </a:ext>
            </a:extLst>
          </p:cNvPr>
          <p:cNvSpPr/>
          <p:nvPr/>
        </p:nvSpPr>
        <p:spPr>
          <a:xfrm>
            <a:off x="10185197" y="1271563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8448A9A5-B433-44CE-B11C-35FFD95A65B7}"/>
              </a:ext>
            </a:extLst>
          </p:cNvPr>
          <p:cNvSpPr/>
          <p:nvPr/>
        </p:nvSpPr>
        <p:spPr>
          <a:xfrm>
            <a:off x="7286194" y="3051308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E5F07981-88EA-4572-ADD2-03E4ACA2ECAD}"/>
              </a:ext>
            </a:extLst>
          </p:cNvPr>
          <p:cNvSpPr/>
          <p:nvPr/>
        </p:nvSpPr>
        <p:spPr>
          <a:xfrm>
            <a:off x="4416605" y="3084885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49A040DB-DA1B-456B-B62A-207CAC6D0CDF}"/>
              </a:ext>
            </a:extLst>
          </p:cNvPr>
          <p:cNvSpPr/>
          <p:nvPr/>
        </p:nvSpPr>
        <p:spPr>
          <a:xfrm>
            <a:off x="1534317" y="3099396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867D6A53-7FB0-4C60-A118-067216E3677D}"/>
              </a:ext>
            </a:extLst>
          </p:cNvPr>
          <p:cNvSpPr/>
          <p:nvPr/>
        </p:nvSpPr>
        <p:spPr>
          <a:xfrm>
            <a:off x="10177262" y="3080841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15A114FE-6848-4628-AB71-060CC8DF78E0}"/>
              </a:ext>
            </a:extLst>
          </p:cNvPr>
          <p:cNvSpPr/>
          <p:nvPr/>
        </p:nvSpPr>
        <p:spPr>
          <a:xfrm>
            <a:off x="7287989" y="4899184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919BC05C-51B7-447B-BF60-23E9058D65B4}"/>
              </a:ext>
            </a:extLst>
          </p:cNvPr>
          <p:cNvSpPr/>
          <p:nvPr/>
        </p:nvSpPr>
        <p:spPr>
          <a:xfrm>
            <a:off x="4406125" y="4901311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1A2C1289-BF77-4B22-827E-F0897D757D72}"/>
              </a:ext>
            </a:extLst>
          </p:cNvPr>
          <p:cNvSpPr/>
          <p:nvPr/>
        </p:nvSpPr>
        <p:spPr>
          <a:xfrm>
            <a:off x="1541644" y="4899185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9F6172E7-89E8-4E2C-ACAC-D6CF1CC73086}"/>
              </a:ext>
            </a:extLst>
          </p:cNvPr>
          <p:cNvSpPr/>
          <p:nvPr/>
        </p:nvSpPr>
        <p:spPr>
          <a:xfrm>
            <a:off x="10177261" y="4898242"/>
            <a:ext cx="1251659" cy="1251659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4" name="Image 93">
            <a:extLst>
              <a:ext uri="{FF2B5EF4-FFF2-40B4-BE49-F238E27FC236}">
                <a16:creationId xmlns:a16="http://schemas.microsoft.com/office/drawing/2014/main" id="{7DF7504A-7BB8-4BE5-BD2D-0E5580687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33" y="1287328"/>
            <a:ext cx="1251660" cy="1251660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CEA1FE3E-60DB-4A7B-A6DB-6D8CDEC2A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1" y="1281214"/>
            <a:ext cx="1251660" cy="1251660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81410AD9-15B5-4B69-A71C-BF6B78796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48" y="1092459"/>
            <a:ext cx="1582758" cy="1582758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02A92259-87DE-4E07-8F61-2DB3FE178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15" y="1077985"/>
            <a:ext cx="1582758" cy="1582758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E5E95845-B3F2-474E-8EB0-C68753EF6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66" y="1064844"/>
            <a:ext cx="1582758" cy="1582758"/>
          </a:xfrm>
          <a:prstGeom prst="rect">
            <a:avLst/>
          </a:prstGeom>
        </p:spPr>
      </p:pic>
      <p:pic>
        <p:nvPicPr>
          <p:cNvPr id="104" name="Image 103">
            <a:extLst>
              <a:ext uri="{FF2B5EF4-FFF2-40B4-BE49-F238E27FC236}">
                <a16:creationId xmlns:a16="http://schemas.microsoft.com/office/drawing/2014/main" id="{50A41233-70A1-4AFB-9650-C53E5BF22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26" y="1108096"/>
            <a:ext cx="1582758" cy="1582758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0559AAED-EDA3-4AFA-B5C0-A88D410637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94" y="1040973"/>
            <a:ext cx="1582758" cy="1582758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D4E3C177-2F31-48A1-AA79-8FD8E8227B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47" y="1108096"/>
            <a:ext cx="1582758" cy="1582758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FEBD96EB-CFCD-44CD-B4BA-1DE0CF360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70" y="2964838"/>
            <a:ext cx="1582758" cy="1582758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6C592B6A-929F-42C4-9E1A-0DBEB82415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22" y="2920946"/>
            <a:ext cx="1582758" cy="1582758"/>
          </a:xfrm>
          <a:prstGeom prst="rect">
            <a:avLst/>
          </a:prstGeom>
        </p:spPr>
      </p:pic>
      <p:pic>
        <p:nvPicPr>
          <p:cNvPr id="122" name="Image 121">
            <a:extLst>
              <a:ext uri="{FF2B5EF4-FFF2-40B4-BE49-F238E27FC236}">
                <a16:creationId xmlns:a16="http://schemas.microsoft.com/office/drawing/2014/main" id="{BCC614EB-A74D-471F-BC29-300A6AF5EA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880" y="2878401"/>
            <a:ext cx="1582758" cy="1582758"/>
          </a:xfrm>
          <a:prstGeom prst="rect">
            <a:avLst/>
          </a:prstGeom>
        </p:spPr>
      </p:pic>
      <p:pic>
        <p:nvPicPr>
          <p:cNvPr id="124" name="Image 123">
            <a:extLst>
              <a:ext uri="{FF2B5EF4-FFF2-40B4-BE49-F238E27FC236}">
                <a16:creationId xmlns:a16="http://schemas.microsoft.com/office/drawing/2014/main" id="{87AC4D39-F8D6-4D33-B5B2-17C0521932E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62" y="2886859"/>
            <a:ext cx="1582758" cy="1582758"/>
          </a:xfrm>
          <a:prstGeom prst="rect">
            <a:avLst/>
          </a:prstGeom>
        </p:spPr>
      </p:pic>
      <p:pic>
        <p:nvPicPr>
          <p:cNvPr id="134" name="Image 133">
            <a:extLst>
              <a:ext uri="{FF2B5EF4-FFF2-40B4-BE49-F238E27FC236}">
                <a16:creationId xmlns:a16="http://schemas.microsoft.com/office/drawing/2014/main" id="{96471B29-F625-4B9F-8FD3-BA8A1ACC00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57" y="4747850"/>
            <a:ext cx="1582758" cy="1582758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6F8CBD3A-61B6-4A97-A65D-2F76C996BA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16" y="4760685"/>
            <a:ext cx="1582758" cy="1582758"/>
          </a:xfrm>
          <a:prstGeom prst="rect">
            <a:avLst/>
          </a:prstGeom>
        </p:spPr>
      </p:pic>
      <p:pic>
        <p:nvPicPr>
          <p:cNvPr id="138" name="Image 137">
            <a:extLst>
              <a:ext uri="{FF2B5EF4-FFF2-40B4-BE49-F238E27FC236}">
                <a16:creationId xmlns:a16="http://schemas.microsoft.com/office/drawing/2014/main" id="{8E9EF9A3-CC8B-4836-9C7A-2D956B9AAB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36" y="4711905"/>
            <a:ext cx="1582758" cy="1582758"/>
          </a:xfrm>
          <a:prstGeom prst="rect">
            <a:avLst/>
          </a:prstGeom>
        </p:spPr>
      </p:pic>
      <p:pic>
        <p:nvPicPr>
          <p:cNvPr id="140" name="Image 139">
            <a:extLst>
              <a:ext uri="{FF2B5EF4-FFF2-40B4-BE49-F238E27FC236}">
                <a16:creationId xmlns:a16="http://schemas.microsoft.com/office/drawing/2014/main" id="{E905B326-9241-4F35-AB91-90F8E777DC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5" y="4749546"/>
            <a:ext cx="1473415" cy="1473415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87371B36-2B15-4C9E-944B-8D57F84191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66" y="2920946"/>
            <a:ext cx="1582758" cy="1582758"/>
          </a:xfrm>
          <a:prstGeom prst="rect">
            <a:avLst/>
          </a:prstGeom>
        </p:spPr>
      </p:pic>
      <p:pic>
        <p:nvPicPr>
          <p:cNvPr id="142" name="Image 141">
            <a:extLst>
              <a:ext uri="{FF2B5EF4-FFF2-40B4-BE49-F238E27FC236}">
                <a16:creationId xmlns:a16="http://schemas.microsoft.com/office/drawing/2014/main" id="{A32A3B50-5882-484A-8E76-7EDF828E7C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57" y="2919335"/>
            <a:ext cx="1582758" cy="1582758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808EEC12-EF09-4FFB-8944-5965E304CEA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3" y="4810993"/>
            <a:ext cx="1318690" cy="1318690"/>
          </a:xfrm>
          <a:prstGeom prst="rect">
            <a:avLst/>
          </a:prstGeom>
        </p:spPr>
      </p:pic>
      <p:pic>
        <p:nvPicPr>
          <p:cNvPr id="146" name="Image 145">
            <a:extLst>
              <a:ext uri="{FF2B5EF4-FFF2-40B4-BE49-F238E27FC236}">
                <a16:creationId xmlns:a16="http://schemas.microsoft.com/office/drawing/2014/main" id="{1DE83E78-3BB2-4085-A57A-D490FB88692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1" y="2905168"/>
            <a:ext cx="1582758" cy="1582758"/>
          </a:xfrm>
          <a:prstGeom prst="rect">
            <a:avLst/>
          </a:prstGeom>
        </p:spPr>
      </p:pic>
      <p:pic>
        <p:nvPicPr>
          <p:cNvPr id="147" name="Image 146">
            <a:extLst>
              <a:ext uri="{FF2B5EF4-FFF2-40B4-BE49-F238E27FC236}">
                <a16:creationId xmlns:a16="http://schemas.microsoft.com/office/drawing/2014/main" id="{8F2F2D75-0376-4277-AF62-F4425700911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3" y="2933846"/>
            <a:ext cx="1582758" cy="1582758"/>
          </a:xfrm>
          <a:prstGeom prst="rect">
            <a:avLst/>
          </a:prstGeom>
        </p:spPr>
      </p:pic>
      <p:pic>
        <p:nvPicPr>
          <p:cNvPr id="148" name="Image 147">
            <a:extLst>
              <a:ext uri="{FF2B5EF4-FFF2-40B4-BE49-F238E27FC236}">
                <a16:creationId xmlns:a16="http://schemas.microsoft.com/office/drawing/2014/main" id="{272B8E41-CB90-43D8-8196-C52F4AD623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27" y="4843939"/>
            <a:ext cx="1318690" cy="1318690"/>
          </a:xfrm>
          <a:prstGeom prst="rect">
            <a:avLst/>
          </a:prstGeom>
        </p:spPr>
      </p:pic>
      <p:pic>
        <p:nvPicPr>
          <p:cNvPr id="150" name="Image 149">
            <a:extLst>
              <a:ext uri="{FF2B5EF4-FFF2-40B4-BE49-F238E27FC236}">
                <a16:creationId xmlns:a16="http://schemas.microsoft.com/office/drawing/2014/main" id="{E0F2F7AC-49FB-44F0-AC8C-B7B86B5BF48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06" y="4678959"/>
            <a:ext cx="1582758" cy="1582758"/>
          </a:xfrm>
          <a:prstGeom prst="rect">
            <a:avLst/>
          </a:prstGeom>
        </p:spPr>
      </p:pic>
      <p:pic>
        <p:nvPicPr>
          <p:cNvPr id="152" name="Image 151">
            <a:extLst>
              <a:ext uri="{FF2B5EF4-FFF2-40B4-BE49-F238E27FC236}">
                <a16:creationId xmlns:a16="http://schemas.microsoft.com/office/drawing/2014/main" id="{E6164E1C-FF5C-442C-A9C6-FC1C868BDE2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1" y="4641246"/>
            <a:ext cx="1582758" cy="1582758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25D5F330-D8D5-48BA-8726-D9BA6554C156}"/>
              </a:ext>
            </a:extLst>
          </p:cNvPr>
          <p:cNvSpPr/>
          <p:nvPr/>
        </p:nvSpPr>
        <p:spPr>
          <a:xfrm>
            <a:off x="432821" y="2509103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Atelier de la donnée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B100B87-F9B5-48D3-ADB0-15C1F249FBEF}"/>
              </a:ext>
            </a:extLst>
          </p:cNvPr>
          <p:cNvSpPr/>
          <p:nvPr/>
        </p:nvSpPr>
        <p:spPr>
          <a:xfrm>
            <a:off x="9168781" y="2494906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Centre de référence thématique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873BBB0-E03C-442C-AFD6-30897451031A}"/>
              </a:ext>
            </a:extLst>
          </p:cNvPr>
          <p:cNvSpPr/>
          <p:nvPr/>
        </p:nvSpPr>
        <p:spPr>
          <a:xfrm>
            <a:off x="6210825" y="2494906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Catalogue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10BB818-2DEB-474F-B1AF-669D5E67E4BA}"/>
              </a:ext>
            </a:extLst>
          </p:cNvPr>
          <p:cNvSpPr/>
          <p:nvPr/>
        </p:nvSpPr>
        <p:spPr>
          <a:xfrm>
            <a:off x="611333" y="4303649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Donnée 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6DCFA60-1E28-4E71-A8A6-8A48DBC404F2}"/>
              </a:ext>
            </a:extLst>
          </p:cNvPr>
          <p:cNvSpPr/>
          <p:nvPr/>
        </p:nvSpPr>
        <p:spPr>
          <a:xfrm>
            <a:off x="3401077" y="4266625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Entrepôt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30DA9E6-1676-4018-9E39-E01FD4689F63}"/>
              </a:ext>
            </a:extLst>
          </p:cNvPr>
          <p:cNvSpPr/>
          <p:nvPr/>
        </p:nvSpPr>
        <p:spPr>
          <a:xfrm>
            <a:off x="6206008" y="4266624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Stockage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10258155-B044-47C7-8CBF-0BA300765442}"/>
              </a:ext>
            </a:extLst>
          </p:cNvPr>
          <p:cNvSpPr/>
          <p:nvPr/>
        </p:nvSpPr>
        <p:spPr>
          <a:xfrm>
            <a:off x="9146729" y="4263585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Juridique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5987E8C-1134-4291-8F99-B8499F0C9F5D}"/>
              </a:ext>
            </a:extLst>
          </p:cNvPr>
          <p:cNvSpPr/>
          <p:nvPr/>
        </p:nvSpPr>
        <p:spPr>
          <a:xfrm>
            <a:off x="658841" y="6216803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Boite à outils numérique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046DC0F-E9EB-4C79-8573-9F4E92BB3F01}"/>
              </a:ext>
            </a:extLst>
          </p:cNvPr>
          <p:cNvSpPr/>
          <p:nvPr/>
        </p:nvSpPr>
        <p:spPr>
          <a:xfrm>
            <a:off x="3458996" y="6186291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Science ouverte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4E25FFA-606F-4D99-82EA-6FE9BFD0741E}"/>
              </a:ext>
            </a:extLst>
          </p:cNvPr>
          <p:cNvSpPr/>
          <p:nvPr/>
        </p:nvSpPr>
        <p:spPr>
          <a:xfrm>
            <a:off x="6206008" y="6207510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Plan gestion donnée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1008A78-BC3E-4586-A4A5-85B87B8FEA1F}"/>
              </a:ext>
            </a:extLst>
          </p:cNvPr>
          <p:cNvSpPr/>
          <p:nvPr/>
        </p:nvSpPr>
        <p:spPr>
          <a:xfrm>
            <a:off x="9168781" y="6204943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Sécurité des données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F95802E-242C-4F47-B30B-9C33E5D5927D}"/>
              </a:ext>
            </a:extLst>
          </p:cNvPr>
          <p:cNvSpPr/>
          <p:nvPr/>
        </p:nvSpPr>
        <p:spPr>
          <a:xfrm>
            <a:off x="3295533" y="2512584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0DA741-1C8D-4CCC-9BFC-D49CB31ED5DE}"/>
              </a:ext>
            </a:extLst>
          </p:cNvPr>
          <p:cNvSpPr/>
          <p:nvPr/>
        </p:nvSpPr>
        <p:spPr>
          <a:xfrm>
            <a:off x="7154036" y="432282"/>
            <a:ext cx="4456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dirty="0">
                <a:hlinkClick r:id="rId26"/>
              </a:rPr>
              <a:t>https://www.svgrepo.com/</a:t>
            </a:r>
            <a:r>
              <a:rPr lang="fr-FR" sz="1400" dirty="0"/>
              <a:t> -&gt; site pour trouver des icones </a:t>
            </a:r>
          </a:p>
        </p:txBody>
      </p:sp>
    </p:spTree>
    <p:extLst>
      <p:ext uri="{BB962C8B-B14F-4D97-AF65-F5344CB8AC3E}">
        <p14:creationId xmlns:p14="http://schemas.microsoft.com/office/powerpoint/2010/main" val="298279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llipse 77">
            <a:extLst>
              <a:ext uri="{FF2B5EF4-FFF2-40B4-BE49-F238E27FC236}">
                <a16:creationId xmlns:a16="http://schemas.microsoft.com/office/drawing/2014/main" id="{9BFBDD6E-8B11-4340-A0C7-3CADD8D95DDE}"/>
              </a:ext>
            </a:extLst>
          </p:cNvPr>
          <p:cNvSpPr/>
          <p:nvPr/>
        </p:nvSpPr>
        <p:spPr>
          <a:xfrm>
            <a:off x="7417311" y="1279296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435FC80B-5572-4B77-ADB1-3EAA1AF9A890}"/>
              </a:ext>
            </a:extLst>
          </p:cNvPr>
          <p:cNvSpPr/>
          <p:nvPr/>
        </p:nvSpPr>
        <p:spPr>
          <a:xfrm>
            <a:off x="4525910" y="1279295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CAFB27EC-5D6E-42AA-9921-2B805B07A651}"/>
              </a:ext>
            </a:extLst>
          </p:cNvPr>
          <p:cNvSpPr/>
          <p:nvPr/>
        </p:nvSpPr>
        <p:spPr>
          <a:xfrm>
            <a:off x="1656184" y="1277586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46163468-7AF3-4CFC-A64B-A0E8CD94178D}"/>
              </a:ext>
            </a:extLst>
          </p:cNvPr>
          <p:cNvSpPr/>
          <p:nvPr/>
        </p:nvSpPr>
        <p:spPr>
          <a:xfrm>
            <a:off x="10302647" y="1262966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8448A9A5-B433-44CE-B11C-35FFD95A65B7}"/>
              </a:ext>
            </a:extLst>
          </p:cNvPr>
          <p:cNvSpPr/>
          <p:nvPr/>
        </p:nvSpPr>
        <p:spPr>
          <a:xfrm>
            <a:off x="7416745" y="3140308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E5F07981-88EA-4572-ADD2-03E4ACA2ECAD}"/>
              </a:ext>
            </a:extLst>
          </p:cNvPr>
          <p:cNvSpPr/>
          <p:nvPr/>
        </p:nvSpPr>
        <p:spPr>
          <a:xfrm>
            <a:off x="4527045" y="3098292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49A040DB-DA1B-456B-B62A-207CAC6D0CDF}"/>
              </a:ext>
            </a:extLst>
          </p:cNvPr>
          <p:cNvSpPr/>
          <p:nvPr/>
        </p:nvSpPr>
        <p:spPr>
          <a:xfrm>
            <a:off x="1640874" y="3092902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867D6A53-7FB0-4C60-A118-067216E3677D}"/>
              </a:ext>
            </a:extLst>
          </p:cNvPr>
          <p:cNvSpPr/>
          <p:nvPr/>
        </p:nvSpPr>
        <p:spPr>
          <a:xfrm>
            <a:off x="10290897" y="3140307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919BC05C-51B7-447B-BF60-23E9058D65B4}"/>
              </a:ext>
            </a:extLst>
          </p:cNvPr>
          <p:cNvSpPr/>
          <p:nvPr/>
        </p:nvSpPr>
        <p:spPr>
          <a:xfrm>
            <a:off x="4534086" y="4948238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1A2C1289-BF77-4B22-827E-F0897D757D72}"/>
              </a:ext>
            </a:extLst>
          </p:cNvPr>
          <p:cNvSpPr/>
          <p:nvPr/>
        </p:nvSpPr>
        <p:spPr>
          <a:xfrm>
            <a:off x="1640873" y="4948238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9F6172E7-89E8-4E2C-ACAC-D6CF1CC73086}"/>
              </a:ext>
            </a:extLst>
          </p:cNvPr>
          <p:cNvSpPr/>
          <p:nvPr/>
        </p:nvSpPr>
        <p:spPr>
          <a:xfrm>
            <a:off x="7417857" y="4957513"/>
            <a:ext cx="1424541" cy="1424541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AEF3EB-159B-4203-A4B7-5F71F183D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41" y="4848669"/>
            <a:ext cx="1589449" cy="15894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D53AB2-F737-44D3-8645-7DF314615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33" y="4848669"/>
            <a:ext cx="1589449" cy="158944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9A0981C-552F-4ADC-9088-2D436D1C1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" y="1102720"/>
            <a:ext cx="1801372" cy="180137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2426CB41-B419-4100-A2AE-F2BEA51D8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2" y="1099425"/>
            <a:ext cx="1801372" cy="1801372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7C72160-6FD8-4CDE-B335-8FD20ABC5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3996" y="1092649"/>
            <a:ext cx="1801372" cy="180137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24025EF-39C8-46BB-9F92-4627C631E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6580" y="1085522"/>
            <a:ext cx="1801372" cy="18013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F0DB3B0-C2F2-42AC-9B6D-CEDDF8433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93" y="1046575"/>
            <a:ext cx="1801372" cy="18013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C365B0-D8D4-44A2-A803-8EBD17FCE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796" y="1039300"/>
            <a:ext cx="1801372" cy="1801372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AABC9C4B-2CA0-40DD-947F-938D60FADB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185" y="2951893"/>
            <a:ext cx="1801372" cy="180137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E5A43D9-5AC3-4108-BA3E-81F340CC9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31" y="1074550"/>
            <a:ext cx="1801372" cy="180137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16A4965-53CD-4AE6-9EB0-CF95872357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15" y="1111125"/>
            <a:ext cx="1801372" cy="180137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83787F6-49EE-46C0-84AF-078E7FC26F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2966147"/>
            <a:ext cx="1801372" cy="180137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FCC2070-4B76-47DC-8EC9-5F789E302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44" y="2918620"/>
            <a:ext cx="1801372" cy="180137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06FB9343-4A70-4C5E-8C00-EACC9781D2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90" y="2951893"/>
            <a:ext cx="1801372" cy="180137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616A280-8159-4B85-8CA5-66BE2BAA94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90" y="2959020"/>
            <a:ext cx="1801372" cy="180137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A124379D-A371-4230-8395-16A86FD46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36" y="2933061"/>
            <a:ext cx="1801372" cy="1801372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3086864-7C37-4990-8FCA-29B2175D18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0" y="4907946"/>
            <a:ext cx="1563050" cy="156305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BCD5E8DD-DE1B-48C1-89D9-04CAF204B4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08" y="4900819"/>
            <a:ext cx="1563050" cy="1563050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7FA45F29-1D44-427B-96F4-9202ABDB7E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61" y="2933061"/>
            <a:ext cx="1801372" cy="1801372"/>
          </a:xfrm>
          <a:prstGeom prst="rect">
            <a:avLst/>
          </a:prstGeom>
        </p:spPr>
      </p:pic>
      <p:pic>
        <p:nvPicPr>
          <p:cNvPr id="101" name="Image 100">
            <a:extLst>
              <a:ext uri="{FF2B5EF4-FFF2-40B4-BE49-F238E27FC236}">
                <a16:creationId xmlns:a16="http://schemas.microsoft.com/office/drawing/2014/main" id="{93F5A1F3-D7CA-4D0D-962D-DB64E7C7AB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1" y="2984526"/>
            <a:ext cx="1801372" cy="1801372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77F43AF4-2E64-4747-83BA-2F04F5DA12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01" y="4757835"/>
            <a:ext cx="1643730" cy="1643730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551F37F4-3541-437A-9B48-6324409EAB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78" y="4734231"/>
            <a:ext cx="1748494" cy="1748494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2829B49A-BDFE-4750-B8DB-BF3E0276A26C}"/>
              </a:ext>
            </a:extLst>
          </p:cNvPr>
          <p:cNvSpPr txBox="1"/>
          <p:nvPr/>
        </p:nvSpPr>
        <p:spPr>
          <a:xfrm>
            <a:off x="363280" y="349854"/>
            <a:ext cx="474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C3483"/>
                </a:solidFill>
              </a:rPr>
              <a:t>Page ressources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8D3CA45-1FA1-4C96-9A4E-F5F952E86A95}"/>
              </a:ext>
            </a:extLst>
          </p:cNvPr>
          <p:cNvSpPr/>
          <p:nvPr/>
        </p:nvSpPr>
        <p:spPr>
          <a:xfrm>
            <a:off x="346065" y="6378042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Interactions réseaux sociaux/ web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1DA5F4A-907A-43AD-AE99-7D9D263D0CA5}"/>
              </a:ext>
            </a:extLst>
          </p:cNvPr>
          <p:cNvSpPr/>
          <p:nvPr/>
        </p:nvSpPr>
        <p:spPr>
          <a:xfrm>
            <a:off x="9458063" y="2724597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Téléchargement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7501B50-7DF4-4424-99E7-59FB121FBEDD}"/>
              </a:ext>
            </a:extLst>
          </p:cNvPr>
          <p:cNvSpPr/>
          <p:nvPr/>
        </p:nvSpPr>
        <p:spPr>
          <a:xfrm>
            <a:off x="6315334" y="4560364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Cible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5E3A5EC-2CA0-4EF4-9396-09643CC1D955}"/>
              </a:ext>
            </a:extLst>
          </p:cNvPr>
          <p:cNvSpPr/>
          <p:nvPr/>
        </p:nvSpPr>
        <p:spPr>
          <a:xfrm>
            <a:off x="6297825" y="6370415"/>
            <a:ext cx="246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5C3483"/>
                </a:solidFill>
              </a:rPr>
              <a:t>Pause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D1EFD88-F877-4122-81F3-8446C5D5585D}"/>
              </a:ext>
            </a:extLst>
          </p:cNvPr>
          <p:cNvSpPr/>
          <p:nvPr/>
        </p:nvSpPr>
        <p:spPr>
          <a:xfrm>
            <a:off x="9771139" y="6205621"/>
            <a:ext cx="1589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5C3483"/>
                </a:solidFill>
              </a:rPr>
              <a:t>@</a:t>
            </a:r>
            <a:r>
              <a:rPr lang="fr-FR" sz="1400" b="1" dirty="0" err="1">
                <a:solidFill>
                  <a:srgbClr val="5C3483"/>
                </a:solidFill>
              </a:rPr>
              <a:t>msh</a:t>
            </a:r>
            <a:r>
              <a:rPr lang="fr-FR" sz="1400" b="1" dirty="0">
                <a:solidFill>
                  <a:srgbClr val="5C3483"/>
                </a:solidFill>
              </a:rPr>
              <a:t> val de </a:t>
            </a:r>
            <a:r>
              <a:rPr lang="fr-FR" sz="1400" b="1" dirty="0" err="1">
                <a:solidFill>
                  <a:srgbClr val="5C3483"/>
                </a:solidFill>
              </a:rPr>
              <a:t>loire</a:t>
            </a:r>
            <a:endParaRPr lang="fr-FR" sz="1400" b="1" dirty="0">
              <a:solidFill>
                <a:srgbClr val="5C3483"/>
              </a:solidFill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4CCCC52B-9994-4350-BB96-83D0BC96DE6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726778" y="4940868"/>
            <a:ext cx="475938" cy="404991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E7D32DA0-061D-45C3-BC39-2B29DF7698E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817429" y="4898606"/>
            <a:ext cx="491702" cy="492317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7893F2F-DED0-4ACE-9A80-09D20D5EEB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85937" y="4894557"/>
            <a:ext cx="248618" cy="515353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4187153-BD9C-4FFA-AA28-3A5A9064D2BC}"/>
              </a:ext>
            </a:extLst>
          </p:cNvPr>
          <p:cNvSpPr/>
          <p:nvPr/>
        </p:nvSpPr>
        <p:spPr>
          <a:xfrm>
            <a:off x="9632887" y="5493527"/>
            <a:ext cx="1727701" cy="648043"/>
          </a:xfrm>
          <a:prstGeom prst="roundRect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A3FE8C8-AC3B-48DB-BA57-61708FB903A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89301" y="5651185"/>
            <a:ext cx="442963" cy="37693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B2405CCF-ED50-4501-A635-FCD8110523B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804612" y="5576283"/>
            <a:ext cx="420609" cy="421136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613B133B-5FA6-4E35-89DD-16683CAC4E9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399620" y="5595034"/>
            <a:ext cx="194234" cy="4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634E26B-182B-48E6-B8DA-51CD7951A018}"/>
              </a:ext>
            </a:extLst>
          </p:cNvPr>
          <p:cNvSpPr txBox="1"/>
          <p:nvPr/>
        </p:nvSpPr>
        <p:spPr>
          <a:xfrm>
            <a:off x="867423" y="2014589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Ordre du jour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BCEF1E-DECD-4E43-8A3B-181C9123A48C}"/>
              </a:ext>
            </a:extLst>
          </p:cNvPr>
          <p:cNvSpPr txBox="1"/>
          <p:nvPr/>
        </p:nvSpPr>
        <p:spPr>
          <a:xfrm>
            <a:off x="867423" y="3249471"/>
            <a:ext cx="35596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Sous-titre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Sous </a:t>
            </a:r>
            <a:r>
              <a:rPr lang="fr-FR" sz="2400" b="1" dirty="0" err="1">
                <a:solidFill>
                  <a:schemeClr val="bg1"/>
                </a:solidFill>
              </a:rPr>
              <a:t>sous</a:t>
            </a:r>
            <a:r>
              <a:rPr lang="fr-FR" sz="2400" b="1" dirty="0">
                <a:solidFill>
                  <a:schemeClr val="bg1"/>
                </a:solidFill>
              </a:rPr>
              <a:t> titre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Sous </a:t>
            </a:r>
            <a:r>
              <a:rPr lang="fr-FR" sz="2400" b="1" dirty="0" err="1">
                <a:solidFill>
                  <a:schemeClr val="bg1"/>
                </a:solidFill>
              </a:rPr>
              <a:t>sous</a:t>
            </a:r>
            <a:r>
              <a:rPr lang="fr-FR" sz="2400" b="1" dirty="0">
                <a:solidFill>
                  <a:schemeClr val="bg1"/>
                </a:solidFill>
              </a:rPr>
              <a:t> titre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Sous-titre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Sous </a:t>
            </a:r>
            <a:r>
              <a:rPr lang="fr-FR" sz="2400" b="1" dirty="0" err="1">
                <a:solidFill>
                  <a:schemeClr val="bg1"/>
                </a:solidFill>
              </a:rPr>
              <a:t>sous</a:t>
            </a:r>
            <a:r>
              <a:rPr lang="fr-FR" sz="2400" b="1" dirty="0">
                <a:solidFill>
                  <a:schemeClr val="bg1"/>
                </a:solidFill>
              </a:rPr>
              <a:t> titre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chemeClr val="bg1"/>
                </a:solidFill>
              </a:rPr>
              <a:t>Sous </a:t>
            </a:r>
            <a:r>
              <a:rPr lang="fr-FR" sz="2400" b="1" dirty="0" err="1">
                <a:solidFill>
                  <a:schemeClr val="bg1"/>
                </a:solidFill>
              </a:rPr>
              <a:t>sous</a:t>
            </a:r>
            <a:r>
              <a:rPr lang="fr-FR" sz="2400" b="1" dirty="0">
                <a:solidFill>
                  <a:schemeClr val="bg1"/>
                </a:solidFill>
              </a:rPr>
              <a:t> titre</a:t>
            </a:r>
          </a:p>
          <a:p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7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6D2C96E-71BD-4FD4-AD06-186A225FE65C}"/>
              </a:ext>
            </a:extLst>
          </p:cNvPr>
          <p:cNvSpPr txBox="1"/>
          <p:nvPr/>
        </p:nvSpPr>
        <p:spPr>
          <a:xfrm>
            <a:off x="819279" y="4972179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Ordre du jour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CD737E-A05B-4C65-A9F6-537BA647030D}"/>
              </a:ext>
            </a:extLst>
          </p:cNvPr>
          <p:cNvSpPr txBox="1"/>
          <p:nvPr/>
        </p:nvSpPr>
        <p:spPr>
          <a:xfrm>
            <a:off x="7813068" y="3414010"/>
            <a:ext cx="355965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</a:rPr>
              <a:t>Sous-titre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</a:rPr>
              <a:t>Sous-titre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</a:rPr>
              <a:t>Sous-titre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</a:rPr>
              <a:t>Sous-titre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A2C344-E02F-445C-B841-D6DEC174DAA4}"/>
              </a:ext>
            </a:extLst>
          </p:cNvPr>
          <p:cNvSpPr txBox="1"/>
          <p:nvPr/>
        </p:nvSpPr>
        <p:spPr>
          <a:xfrm>
            <a:off x="7023294" y="3421493"/>
            <a:ext cx="678937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</a:rPr>
              <a:t>02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05767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D2B3CD6-D661-497A-935B-2BCA638A9E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32" y="0"/>
            <a:ext cx="6161316" cy="4064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CA0EE6-B064-4002-A92E-E02D7958F8BB}"/>
              </a:ext>
            </a:extLst>
          </p:cNvPr>
          <p:cNvSpPr/>
          <p:nvPr/>
        </p:nvSpPr>
        <p:spPr>
          <a:xfrm>
            <a:off x="6785585" y="4832577"/>
            <a:ext cx="4651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Nam </a:t>
            </a:r>
            <a:r>
              <a:rPr lang="fr-FR" dirty="0" err="1"/>
              <a:t>quibusdam</a:t>
            </a:r>
            <a:r>
              <a:rPr lang="fr-FR" dirty="0"/>
              <a:t>, </a:t>
            </a:r>
            <a:r>
              <a:rPr lang="fr-FR" dirty="0" err="1"/>
              <a:t>quos</a:t>
            </a:r>
            <a:r>
              <a:rPr lang="fr-FR" dirty="0"/>
              <a:t> audio </a:t>
            </a:r>
            <a:r>
              <a:rPr lang="fr-FR" dirty="0" err="1"/>
              <a:t>sapientes</a:t>
            </a:r>
            <a:r>
              <a:rPr lang="fr-FR" dirty="0"/>
              <a:t> </a:t>
            </a:r>
            <a:r>
              <a:rPr lang="fr-FR" dirty="0" err="1"/>
              <a:t>habitos</a:t>
            </a:r>
            <a:r>
              <a:rPr lang="fr-FR" dirty="0"/>
              <a:t> in </a:t>
            </a:r>
            <a:r>
              <a:rPr lang="fr-FR" dirty="0" err="1"/>
              <a:t>Graecia</a:t>
            </a:r>
            <a:r>
              <a:rPr lang="fr-FR" dirty="0"/>
              <a:t>, </a:t>
            </a:r>
            <a:r>
              <a:rPr lang="fr-FR" dirty="0" err="1"/>
              <a:t>placuisse</a:t>
            </a:r>
            <a:r>
              <a:rPr lang="fr-FR" dirty="0"/>
              <a:t> </a:t>
            </a:r>
            <a:r>
              <a:rPr lang="fr-FR" dirty="0" err="1"/>
              <a:t>opinor</a:t>
            </a:r>
            <a:r>
              <a:rPr lang="fr-FR" dirty="0"/>
              <a:t> </a:t>
            </a:r>
            <a:r>
              <a:rPr lang="fr-FR" dirty="0" err="1"/>
              <a:t>mirabilia</a:t>
            </a:r>
            <a:r>
              <a:rPr lang="fr-FR" dirty="0"/>
              <a:t> </a:t>
            </a:r>
            <a:r>
              <a:rPr lang="fr-FR" dirty="0" err="1"/>
              <a:t>quaedam</a:t>
            </a:r>
            <a:r>
              <a:rPr lang="fr-FR" dirty="0"/>
              <a:t> (</a:t>
            </a:r>
            <a:r>
              <a:rPr lang="fr-FR" dirty="0" err="1"/>
              <a:t>sed</a:t>
            </a:r>
            <a:r>
              <a:rPr lang="fr-FR" dirty="0"/>
              <a:t> nihil est quod </a:t>
            </a:r>
            <a:r>
              <a:rPr lang="fr-FR" dirty="0" err="1"/>
              <a:t>illi</a:t>
            </a:r>
            <a:r>
              <a:rPr lang="fr-FR" dirty="0"/>
              <a:t> non </a:t>
            </a:r>
            <a:r>
              <a:rPr lang="fr-FR" dirty="0" err="1"/>
              <a:t>persequantur</a:t>
            </a:r>
            <a:r>
              <a:rPr lang="fr-FR" dirty="0"/>
              <a:t> </a:t>
            </a:r>
            <a:r>
              <a:rPr lang="fr-FR" dirty="0" err="1"/>
              <a:t>argutiis</a:t>
            </a:r>
            <a:r>
              <a:rPr lang="fr-FR" dirty="0"/>
              <a:t>): </a:t>
            </a:r>
            <a:r>
              <a:rPr lang="fr-FR" dirty="0" err="1"/>
              <a:t>partim</a:t>
            </a:r>
            <a:r>
              <a:rPr lang="fr-FR" dirty="0"/>
              <a:t> </a:t>
            </a:r>
            <a:r>
              <a:rPr lang="fr-FR" dirty="0" err="1"/>
              <a:t>fugiendas</a:t>
            </a:r>
            <a:r>
              <a:rPr lang="fr-FR" dirty="0"/>
              <a:t> esse </a:t>
            </a:r>
            <a:r>
              <a:rPr lang="fr-FR" dirty="0" err="1"/>
              <a:t>nimias</a:t>
            </a:r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B71E9B-CAEA-452F-8CFB-589B28A393AA}"/>
              </a:ext>
            </a:extLst>
          </p:cNvPr>
          <p:cNvSpPr txBox="1"/>
          <p:nvPr/>
        </p:nvSpPr>
        <p:spPr>
          <a:xfrm>
            <a:off x="391366" y="2354943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63798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B29F827-81AA-46C3-BDAE-FE613DC8B670}"/>
              </a:ext>
            </a:extLst>
          </p:cNvPr>
          <p:cNvSpPr txBox="1"/>
          <p:nvPr/>
        </p:nvSpPr>
        <p:spPr>
          <a:xfrm>
            <a:off x="1147128" y="1592943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5923A4-EB28-4829-89F3-681B90752E5C}"/>
              </a:ext>
            </a:extLst>
          </p:cNvPr>
          <p:cNvSpPr txBox="1"/>
          <p:nvPr/>
        </p:nvSpPr>
        <p:spPr>
          <a:xfrm>
            <a:off x="1147128" y="2628781"/>
            <a:ext cx="98977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Frumenti</a:t>
            </a:r>
            <a:r>
              <a:rPr lang="fr-FR" sz="1400" dirty="0"/>
              <a:t>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universis</a:t>
            </a:r>
            <a:r>
              <a:rPr lang="fr-FR" sz="1400" dirty="0"/>
              <a:t> qua </a:t>
            </a:r>
            <a:r>
              <a:rPr lang="fr-FR" sz="1400" dirty="0" err="1"/>
              <a:t>frumenti</a:t>
            </a:r>
            <a:r>
              <a:rPr lang="fr-FR" sz="1400" dirty="0"/>
              <a:t> </a:t>
            </a:r>
            <a:r>
              <a:rPr lang="fr-FR" sz="1400" dirty="0" err="1"/>
              <a:t>aucupium</a:t>
            </a:r>
            <a:r>
              <a:rPr lang="fr-FR" sz="1400" dirty="0"/>
              <a:t>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sustentantur</a:t>
            </a:r>
            <a:r>
              <a:rPr lang="fr-FR" sz="1400" dirty="0"/>
              <a:t> per copia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</a:t>
            </a:r>
            <a:r>
              <a:rPr lang="fr-FR" sz="1400" dirty="0" err="1"/>
              <a:t>siquae</a:t>
            </a:r>
            <a:r>
              <a:rPr lang="fr-FR" sz="1400" dirty="0"/>
              <a:t> </a:t>
            </a:r>
            <a:r>
              <a:rPr lang="fr-FR" sz="1400" dirty="0" err="1"/>
              <a:t>aucupium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qua </a:t>
            </a:r>
            <a:r>
              <a:rPr lang="fr-FR" sz="1400" dirty="0" err="1"/>
              <a:t>qua</a:t>
            </a:r>
            <a:r>
              <a:rPr lang="fr-FR" sz="1400" dirty="0"/>
              <a:t> </a:t>
            </a:r>
            <a:r>
              <a:rPr lang="fr-FR" sz="1400" dirty="0" err="1"/>
              <a:t>vini</a:t>
            </a:r>
            <a:r>
              <a:rPr lang="fr-FR" sz="1400" dirty="0"/>
              <a:t> mos et </a:t>
            </a:r>
            <a:r>
              <a:rPr lang="fr-FR" sz="1400" dirty="0" err="1"/>
              <a:t>plerosque</a:t>
            </a:r>
            <a:r>
              <a:rPr lang="fr-FR" sz="1400" dirty="0"/>
              <a:t> </a:t>
            </a:r>
            <a:r>
              <a:rPr lang="fr-FR" sz="1400" dirty="0" err="1"/>
              <a:t>aucupium</a:t>
            </a:r>
            <a:r>
              <a:rPr lang="fr-FR" sz="1400" dirty="0"/>
              <a:t> </a:t>
            </a:r>
            <a:r>
              <a:rPr lang="fr-FR" sz="1400" dirty="0" err="1"/>
              <a:t>plerosque</a:t>
            </a:r>
            <a:r>
              <a:rPr lang="fr-FR" sz="1400" dirty="0"/>
              <a:t> alites </a:t>
            </a:r>
            <a:r>
              <a:rPr lang="fr-FR" sz="1400" dirty="0" err="1"/>
              <a:t>possint</a:t>
            </a:r>
            <a:r>
              <a:rPr lang="fr-FR" sz="1400" dirty="0"/>
              <a:t> alites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possint</a:t>
            </a:r>
            <a:r>
              <a:rPr lang="fr-FR" sz="1400" dirty="0"/>
              <a:t> </a:t>
            </a:r>
            <a:r>
              <a:rPr lang="fr-FR" sz="1400" dirty="0" err="1"/>
              <a:t>lactisque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mos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siquae</a:t>
            </a:r>
            <a:r>
              <a:rPr lang="fr-FR" sz="1400" dirty="0"/>
              <a:t> copia </a:t>
            </a:r>
            <a:r>
              <a:rPr lang="fr-FR" sz="1400" dirty="0" err="1"/>
              <a:t>universis</a:t>
            </a:r>
            <a:r>
              <a:rPr lang="fr-FR" sz="1400" dirty="0"/>
              <a:t>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</a:t>
            </a:r>
            <a:r>
              <a:rPr lang="fr-FR" sz="1400" dirty="0" err="1"/>
              <a:t>lactisque</a:t>
            </a:r>
            <a:r>
              <a:rPr lang="fr-FR" sz="1400" dirty="0"/>
              <a:t> per </a:t>
            </a:r>
            <a:r>
              <a:rPr lang="fr-FR" sz="1400" dirty="0" err="1"/>
              <a:t>penitus</a:t>
            </a:r>
            <a:r>
              <a:rPr lang="fr-FR" sz="1400" dirty="0"/>
              <a:t> mos </a:t>
            </a:r>
            <a:r>
              <a:rPr lang="fr-FR" sz="1400" dirty="0" err="1"/>
              <a:t>aucupium</a:t>
            </a:r>
            <a:r>
              <a:rPr lang="fr-FR" sz="1400" dirty="0"/>
              <a:t> vidimus alites </a:t>
            </a:r>
            <a:r>
              <a:rPr lang="fr-FR" sz="1400" dirty="0" err="1"/>
              <a:t>plerosque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</a:t>
            </a:r>
            <a:r>
              <a:rPr lang="fr-FR" sz="1400" dirty="0" err="1"/>
              <a:t>herbae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400" dirty="0" err="1"/>
              <a:t>Frumenti</a:t>
            </a:r>
            <a:r>
              <a:rPr lang="fr-FR" sz="1400" dirty="0"/>
              <a:t>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universis</a:t>
            </a:r>
            <a:r>
              <a:rPr lang="fr-FR" sz="1400" dirty="0"/>
              <a:t> qua </a:t>
            </a:r>
            <a:r>
              <a:rPr lang="fr-FR" sz="1400" dirty="0" err="1"/>
              <a:t>frumenti</a:t>
            </a:r>
            <a:r>
              <a:rPr lang="fr-FR" sz="1400" dirty="0"/>
              <a:t> </a:t>
            </a:r>
            <a:r>
              <a:rPr lang="fr-FR" sz="1400" dirty="0" err="1"/>
              <a:t>aucupium</a:t>
            </a:r>
            <a:r>
              <a:rPr lang="fr-FR" sz="1400" dirty="0"/>
              <a:t>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sustentantur</a:t>
            </a:r>
            <a:r>
              <a:rPr lang="fr-FR" sz="1400" dirty="0"/>
              <a:t> per copia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</a:t>
            </a:r>
            <a:r>
              <a:rPr lang="fr-FR" sz="1400" dirty="0" err="1"/>
              <a:t>siquae</a:t>
            </a:r>
            <a:r>
              <a:rPr lang="fr-FR" sz="1400" dirty="0"/>
              <a:t> </a:t>
            </a:r>
            <a:r>
              <a:rPr lang="fr-FR" sz="1400" dirty="0" err="1"/>
              <a:t>aucupium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qua </a:t>
            </a:r>
            <a:r>
              <a:rPr lang="fr-FR" sz="1400" dirty="0" err="1"/>
              <a:t>qua</a:t>
            </a:r>
            <a:r>
              <a:rPr lang="fr-FR" sz="1400" dirty="0"/>
              <a:t> </a:t>
            </a:r>
            <a:r>
              <a:rPr lang="fr-FR" sz="1400" dirty="0" err="1"/>
              <a:t>vini</a:t>
            </a:r>
            <a:r>
              <a:rPr lang="fr-FR" sz="1400" dirty="0"/>
              <a:t> mos et </a:t>
            </a:r>
            <a:r>
              <a:rPr lang="fr-FR" sz="1400" dirty="0" err="1"/>
              <a:t>plerosque</a:t>
            </a:r>
            <a:r>
              <a:rPr lang="fr-FR" sz="1400" dirty="0"/>
              <a:t> </a:t>
            </a:r>
            <a:r>
              <a:rPr lang="fr-FR" sz="1400" dirty="0" err="1"/>
              <a:t>aucupium</a:t>
            </a:r>
            <a:r>
              <a:rPr lang="fr-FR" sz="1400" dirty="0"/>
              <a:t> </a:t>
            </a:r>
            <a:r>
              <a:rPr lang="fr-FR" sz="1400" dirty="0" err="1"/>
              <a:t>plerosque</a:t>
            </a:r>
            <a:r>
              <a:rPr lang="fr-FR" sz="1400" dirty="0"/>
              <a:t> alites </a:t>
            </a:r>
            <a:r>
              <a:rPr lang="fr-FR" sz="1400" dirty="0" err="1"/>
              <a:t>possint</a:t>
            </a:r>
            <a:r>
              <a:rPr lang="fr-FR" sz="1400" dirty="0"/>
              <a:t> alites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possint</a:t>
            </a:r>
            <a:r>
              <a:rPr lang="fr-FR" sz="1400" dirty="0"/>
              <a:t> </a:t>
            </a:r>
            <a:r>
              <a:rPr lang="fr-FR" sz="1400" dirty="0" err="1"/>
              <a:t>lactisque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mos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siquae</a:t>
            </a:r>
            <a:r>
              <a:rPr lang="fr-FR" sz="1400" dirty="0"/>
              <a:t> copia </a:t>
            </a:r>
            <a:r>
              <a:rPr lang="fr-FR" sz="1400" dirty="0" err="1"/>
              <a:t>universis</a:t>
            </a:r>
            <a:r>
              <a:rPr lang="fr-FR" sz="1400" dirty="0"/>
              <a:t>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</a:t>
            </a:r>
            <a:r>
              <a:rPr lang="fr-FR" sz="1400" dirty="0" err="1"/>
              <a:t>lactisque</a:t>
            </a:r>
            <a:r>
              <a:rPr lang="fr-FR" sz="1400" dirty="0"/>
              <a:t> per </a:t>
            </a:r>
            <a:r>
              <a:rPr lang="fr-FR" sz="1400" dirty="0" err="1"/>
              <a:t>penitus</a:t>
            </a:r>
            <a:r>
              <a:rPr lang="fr-FR" sz="1400" dirty="0"/>
              <a:t> mos </a:t>
            </a:r>
            <a:r>
              <a:rPr lang="fr-FR" sz="1400" dirty="0" err="1"/>
              <a:t>aucupium</a:t>
            </a:r>
            <a:r>
              <a:rPr lang="fr-FR" sz="1400" dirty="0"/>
              <a:t> vidimus alites </a:t>
            </a:r>
            <a:r>
              <a:rPr lang="fr-FR" sz="1400" dirty="0" err="1"/>
              <a:t>plerosque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</a:t>
            </a:r>
            <a:r>
              <a:rPr lang="fr-FR" sz="1400" dirty="0" err="1"/>
              <a:t>herbae</a:t>
            </a:r>
            <a:r>
              <a:rPr lang="fr-FR" sz="1400" dirty="0"/>
              <a:t>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7318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5ACBC0-7AE9-416C-91AB-6D34416C2022}"/>
              </a:ext>
            </a:extLst>
          </p:cNvPr>
          <p:cNvSpPr txBox="1"/>
          <p:nvPr/>
        </p:nvSpPr>
        <p:spPr>
          <a:xfrm>
            <a:off x="1019112" y="1757535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050F60-D4C8-4B0C-ACFA-6E46B922CE4D}"/>
              </a:ext>
            </a:extLst>
          </p:cNvPr>
          <p:cNvSpPr txBox="1"/>
          <p:nvPr/>
        </p:nvSpPr>
        <p:spPr>
          <a:xfrm>
            <a:off x="1019113" y="2793373"/>
            <a:ext cx="3870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Frumenti</a:t>
            </a:r>
            <a:r>
              <a:rPr lang="fr-FR" sz="1400" dirty="0"/>
              <a:t>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universis</a:t>
            </a:r>
            <a:r>
              <a:rPr lang="fr-FR" sz="1400" dirty="0"/>
              <a:t> qua </a:t>
            </a:r>
            <a:r>
              <a:rPr lang="fr-FR" sz="1400" dirty="0" err="1"/>
              <a:t>frumenti</a:t>
            </a:r>
            <a:r>
              <a:rPr lang="fr-FR" sz="1400" dirty="0"/>
              <a:t> </a:t>
            </a:r>
            <a:r>
              <a:rPr lang="fr-FR" sz="1400" dirty="0" err="1"/>
              <a:t>aucupium</a:t>
            </a:r>
            <a:r>
              <a:rPr lang="fr-FR" sz="1400" dirty="0"/>
              <a:t>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sustentantur</a:t>
            </a:r>
            <a:r>
              <a:rPr lang="fr-FR" sz="1400" dirty="0"/>
              <a:t> per copia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</a:t>
            </a:r>
            <a:r>
              <a:rPr lang="fr-FR" sz="1400" dirty="0" err="1"/>
              <a:t>siquae</a:t>
            </a:r>
            <a:r>
              <a:rPr lang="fr-FR" sz="1400" dirty="0"/>
              <a:t> </a:t>
            </a:r>
            <a:r>
              <a:rPr lang="fr-FR" sz="1400" dirty="0" err="1"/>
              <a:t>aucupium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qua </a:t>
            </a:r>
            <a:r>
              <a:rPr lang="fr-FR" sz="1400" dirty="0" err="1"/>
              <a:t>qua</a:t>
            </a:r>
            <a:r>
              <a:rPr lang="fr-FR" sz="1400" dirty="0"/>
              <a:t> </a:t>
            </a:r>
            <a:r>
              <a:rPr lang="fr-FR" sz="1400" dirty="0" err="1"/>
              <a:t>vini</a:t>
            </a:r>
            <a:r>
              <a:rPr lang="fr-FR" sz="1400" dirty="0"/>
              <a:t> mos et </a:t>
            </a:r>
            <a:r>
              <a:rPr lang="fr-FR" sz="1400" dirty="0" err="1"/>
              <a:t>plerosque</a:t>
            </a:r>
            <a:r>
              <a:rPr lang="fr-FR" sz="1400" dirty="0"/>
              <a:t> </a:t>
            </a:r>
            <a:r>
              <a:rPr lang="fr-FR" sz="1400" dirty="0" err="1"/>
              <a:t>aucupium</a:t>
            </a:r>
            <a:r>
              <a:rPr lang="fr-FR" sz="1400" dirty="0"/>
              <a:t> </a:t>
            </a:r>
            <a:r>
              <a:rPr lang="fr-FR" sz="1400" dirty="0" err="1"/>
              <a:t>plerosque</a:t>
            </a:r>
            <a:r>
              <a:rPr lang="fr-FR" sz="1400" dirty="0"/>
              <a:t> alites </a:t>
            </a:r>
            <a:r>
              <a:rPr lang="fr-FR" sz="1400" dirty="0" err="1"/>
              <a:t>possint</a:t>
            </a:r>
            <a:r>
              <a:rPr lang="fr-FR" sz="1400" dirty="0"/>
              <a:t> alites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possint</a:t>
            </a:r>
            <a:r>
              <a:rPr lang="fr-FR" sz="1400" dirty="0"/>
              <a:t> </a:t>
            </a:r>
            <a:r>
              <a:rPr lang="fr-FR" sz="1400" dirty="0" err="1"/>
              <a:t>lactisque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mos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siquae</a:t>
            </a:r>
            <a:r>
              <a:rPr lang="fr-FR" sz="1400" dirty="0"/>
              <a:t> copia </a:t>
            </a:r>
            <a:r>
              <a:rPr lang="fr-FR" sz="1400" dirty="0" err="1"/>
              <a:t>universis</a:t>
            </a:r>
            <a:r>
              <a:rPr lang="fr-FR" sz="1400" dirty="0"/>
              <a:t>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</a:t>
            </a:r>
            <a:r>
              <a:rPr lang="fr-FR" sz="1400" dirty="0" err="1"/>
              <a:t>lactisque</a:t>
            </a:r>
            <a:r>
              <a:rPr lang="fr-FR" sz="1400" dirty="0"/>
              <a:t> per </a:t>
            </a:r>
            <a:r>
              <a:rPr lang="fr-FR" sz="1400" dirty="0" err="1"/>
              <a:t>penitus</a:t>
            </a:r>
            <a:r>
              <a:rPr lang="fr-FR" sz="1400" dirty="0"/>
              <a:t> mos </a:t>
            </a:r>
            <a:r>
              <a:rPr lang="fr-FR" sz="1400" dirty="0" err="1"/>
              <a:t>abundans</a:t>
            </a:r>
            <a:r>
              <a:rPr lang="fr-FR" sz="1400" dirty="0"/>
              <a:t> </a:t>
            </a:r>
            <a:r>
              <a:rPr lang="fr-FR" sz="1400" dirty="0" err="1"/>
              <a:t>caro</a:t>
            </a:r>
            <a:r>
              <a:rPr lang="fr-FR" sz="1400" dirty="0"/>
              <a:t> </a:t>
            </a:r>
            <a:r>
              <a:rPr lang="fr-FR" sz="1400" dirty="0" err="1"/>
              <a:t>lactisque</a:t>
            </a:r>
            <a:r>
              <a:rPr lang="fr-FR" sz="1400" dirty="0"/>
              <a:t> per </a:t>
            </a:r>
            <a:r>
              <a:rPr lang="fr-FR" sz="1400" dirty="0" err="1"/>
              <a:t>penitus</a:t>
            </a:r>
            <a:r>
              <a:rPr lang="fr-FR" sz="1400" dirty="0"/>
              <a:t> mos </a:t>
            </a:r>
            <a:r>
              <a:rPr lang="fr-FR" sz="1400" dirty="0" err="1"/>
              <a:t>aucupium</a:t>
            </a:r>
            <a:r>
              <a:rPr lang="fr-FR" sz="1400" dirty="0"/>
              <a:t> vidimus alites </a:t>
            </a:r>
            <a:r>
              <a:rPr lang="fr-FR" sz="1400" dirty="0" err="1"/>
              <a:t>plerosque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</a:t>
            </a:r>
            <a:r>
              <a:rPr lang="fr-FR" sz="1400" dirty="0" err="1"/>
              <a:t>herbae</a:t>
            </a:r>
            <a:r>
              <a:rPr lang="fr-FR" sz="1400" dirty="0"/>
              <a:t> </a:t>
            </a:r>
            <a:r>
              <a:rPr lang="fr-FR" sz="1400" dirty="0" err="1"/>
              <a:t>ferina</a:t>
            </a:r>
            <a:r>
              <a:rPr lang="fr-FR" sz="1400" dirty="0"/>
              <a:t> </a:t>
            </a:r>
            <a:r>
              <a:rPr lang="fr-FR" sz="1400" dirty="0" err="1"/>
              <a:t>herbae</a:t>
            </a:r>
            <a:r>
              <a:rPr lang="fr-FR" sz="1400" dirty="0"/>
              <a:t>.</a:t>
            </a:r>
            <a:endParaRPr lang="fr-FR" sz="11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DF96F9-8483-4698-AFA3-CF42AFEFB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C5EDB4-5F28-459E-BB9E-40CF06E42569}"/>
              </a:ext>
            </a:extLst>
          </p:cNvPr>
          <p:cNvSpPr txBox="1"/>
          <p:nvPr/>
        </p:nvSpPr>
        <p:spPr>
          <a:xfrm>
            <a:off x="968419" y="2752863"/>
            <a:ext cx="3106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946F"/>
                </a:solidFill>
              </a:rPr>
              <a:t>Sous-titre</a:t>
            </a:r>
          </a:p>
          <a:p>
            <a:r>
              <a:rPr lang="fr-FR" sz="1600" dirty="0"/>
              <a:t>Nam </a:t>
            </a:r>
            <a:r>
              <a:rPr lang="fr-FR" sz="1600" dirty="0" err="1"/>
              <a:t>quibusdam</a:t>
            </a:r>
            <a:r>
              <a:rPr lang="fr-FR" sz="1600" dirty="0"/>
              <a:t>, </a:t>
            </a:r>
            <a:r>
              <a:rPr lang="fr-FR" sz="1600" dirty="0" err="1"/>
              <a:t>quos</a:t>
            </a:r>
            <a:r>
              <a:rPr lang="fr-FR" sz="1600" dirty="0"/>
              <a:t> audio </a:t>
            </a:r>
            <a:r>
              <a:rPr lang="fr-FR" sz="1600" dirty="0" err="1"/>
              <a:t>sapientes</a:t>
            </a:r>
            <a:r>
              <a:rPr lang="fr-FR" sz="1600" dirty="0"/>
              <a:t> </a:t>
            </a:r>
            <a:r>
              <a:rPr lang="fr-FR" sz="1600" dirty="0" err="1"/>
              <a:t>habitos</a:t>
            </a:r>
            <a:r>
              <a:rPr lang="fr-FR" sz="1600" dirty="0"/>
              <a:t> in </a:t>
            </a:r>
            <a:r>
              <a:rPr lang="fr-FR" sz="1600" dirty="0" err="1"/>
              <a:t>Graecia</a:t>
            </a:r>
            <a:r>
              <a:rPr lang="fr-FR" sz="1600" dirty="0"/>
              <a:t>, </a:t>
            </a:r>
            <a:r>
              <a:rPr lang="fr-FR" sz="1600" dirty="0" err="1"/>
              <a:t>placuisse</a:t>
            </a:r>
            <a:r>
              <a:rPr lang="fr-FR" sz="1600" dirty="0"/>
              <a:t> </a:t>
            </a:r>
            <a:r>
              <a:rPr lang="fr-FR" sz="1600" dirty="0" err="1"/>
              <a:t>opinor</a:t>
            </a:r>
            <a:r>
              <a:rPr lang="fr-FR" sz="1600" dirty="0"/>
              <a:t> </a:t>
            </a:r>
            <a:r>
              <a:rPr lang="fr-FR" sz="1600" dirty="0" err="1"/>
              <a:t>mirabilia</a:t>
            </a:r>
            <a:r>
              <a:rPr lang="fr-FR" sz="1600" dirty="0"/>
              <a:t> </a:t>
            </a:r>
            <a:r>
              <a:rPr lang="fr-FR" sz="1600" dirty="0" err="1"/>
              <a:t>quaedam</a:t>
            </a:r>
            <a:r>
              <a:rPr lang="fr-FR" sz="1600" dirty="0"/>
              <a:t> (</a:t>
            </a:r>
            <a:r>
              <a:rPr lang="fr-FR" sz="1600" dirty="0" err="1"/>
              <a:t>sed</a:t>
            </a:r>
            <a:r>
              <a:rPr lang="fr-FR" sz="1600" dirty="0"/>
              <a:t> nihil est quod </a:t>
            </a:r>
            <a:r>
              <a:rPr lang="fr-FR" sz="1600" dirty="0" err="1"/>
              <a:t>illi</a:t>
            </a:r>
            <a:r>
              <a:rPr lang="fr-FR" sz="1600" dirty="0"/>
              <a:t> non </a:t>
            </a:r>
            <a:r>
              <a:rPr lang="fr-FR" sz="1600" dirty="0" err="1"/>
              <a:t>persequantur</a:t>
            </a:r>
            <a:r>
              <a:rPr lang="fr-FR" sz="1600" dirty="0"/>
              <a:t> </a:t>
            </a:r>
            <a:r>
              <a:rPr lang="fr-FR" sz="1600" dirty="0" err="1"/>
              <a:t>argutiis</a:t>
            </a:r>
            <a:r>
              <a:rPr lang="fr-FR" sz="1600" dirty="0"/>
              <a:t>): </a:t>
            </a:r>
            <a:r>
              <a:rPr lang="fr-FR" sz="1600" dirty="0" err="1"/>
              <a:t>partim</a:t>
            </a:r>
            <a:r>
              <a:rPr lang="fr-FR" sz="1600" dirty="0"/>
              <a:t> </a:t>
            </a:r>
            <a:r>
              <a:rPr lang="fr-FR" sz="1600" dirty="0" err="1"/>
              <a:t>fugiendas</a:t>
            </a:r>
            <a:r>
              <a:rPr lang="fr-FR" sz="1600" dirty="0"/>
              <a:t> esse </a:t>
            </a:r>
            <a:r>
              <a:rPr lang="fr-FR" sz="1600" dirty="0" err="1"/>
              <a:t>nimias</a:t>
            </a:r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BDA685-B121-41CA-9633-FBCDEE1BF1EF}"/>
              </a:ext>
            </a:extLst>
          </p:cNvPr>
          <p:cNvSpPr txBox="1"/>
          <p:nvPr/>
        </p:nvSpPr>
        <p:spPr>
          <a:xfrm>
            <a:off x="968419" y="1592943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Titre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EC2CFE-86D6-44AE-9B0C-D2F0B0EB5990}"/>
              </a:ext>
            </a:extLst>
          </p:cNvPr>
          <p:cNvSpPr txBox="1"/>
          <p:nvPr/>
        </p:nvSpPr>
        <p:spPr>
          <a:xfrm>
            <a:off x="4542891" y="2752863"/>
            <a:ext cx="3106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946F"/>
                </a:solidFill>
              </a:rPr>
              <a:t>Sous-titre</a:t>
            </a:r>
          </a:p>
          <a:p>
            <a:r>
              <a:rPr lang="fr-FR" sz="1600" dirty="0"/>
              <a:t>Nam </a:t>
            </a:r>
            <a:r>
              <a:rPr lang="fr-FR" sz="1600" dirty="0" err="1"/>
              <a:t>quibusdam</a:t>
            </a:r>
            <a:r>
              <a:rPr lang="fr-FR" sz="1600" dirty="0"/>
              <a:t>, </a:t>
            </a:r>
            <a:r>
              <a:rPr lang="fr-FR" sz="1600" dirty="0" err="1"/>
              <a:t>quos</a:t>
            </a:r>
            <a:r>
              <a:rPr lang="fr-FR" sz="1600" dirty="0"/>
              <a:t> audio </a:t>
            </a:r>
            <a:r>
              <a:rPr lang="fr-FR" sz="1600" dirty="0" err="1"/>
              <a:t>sapientes</a:t>
            </a:r>
            <a:r>
              <a:rPr lang="fr-FR" sz="1600" dirty="0"/>
              <a:t> </a:t>
            </a:r>
            <a:r>
              <a:rPr lang="fr-FR" sz="1600" dirty="0" err="1"/>
              <a:t>habitos</a:t>
            </a:r>
            <a:r>
              <a:rPr lang="fr-FR" sz="1600" dirty="0"/>
              <a:t> in </a:t>
            </a:r>
            <a:r>
              <a:rPr lang="fr-FR" sz="1600" dirty="0" err="1"/>
              <a:t>Graecia</a:t>
            </a:r>
            <a:r>
              <a:rPr lang="fr-FR" sz="1600" dirty="0"/>
              <a:t>, </a:t>
            </a:r>
            <a:r>
              <a:rPr lang="fr-FR" sz="1600" dirty="0" err="1"/>
              <a:t>placuisse</a:t>
            </a:r>
            <a:r>
              <a:rPr lang="fr-FR" sz="1600" dirty="0"/>
              <a:t> </a:t>
            </a:r>
            <a:r>
              <a:rPr lang="fr-FR" sz="1600" dirty="0" err="1"/>
              <a:t>opinor</a:t>
            </a:r>
            <a:r>
              <a:rPr lang="fr-FR" sz="1600" dirty="0"/>
              <a:t> </a:t>
            </a:r>
            <a:r>
              <a:rPr lang="fr-FR" sz="1600" dirty="0" err="1"/>
              <a:t>mirabilia</a:t>
            </a:r>
            <a:r>
              <a:rPr lang="fr-FR" sz="1600" dirty="0"/>
              <a:t> </a:t>
            </a:r>
            <a:r>
              <a:rPr lang="fr-FR" sz="1600" dirty="0" err="1"/>
              <a:t>quaedam</a:t>
            </a:r>
            <a:r>
              <a:rPr lang="fr-FR" sz="1600" dirty="0"/>
              <a:t> (</a:t>
            </a:r>
            <a:r>
              <a:rPr lang="fr-FR" sz="1600" dirty="0" err="1"/>
              <a:t>sed</a:t>
            </a:r>
            <a:r>
              <a:rPr lang="fr-FR" sz="1600" dirty="0"/>
              <a:t> nihil est quod </a:t>
            </a:r>
            <a:r>
              <a:rPr lang="fr-FR" sz="1600" dirty="0" err="1"/>
              <a:t>illi</a:t>
            </a:r>
            <a:r>
              <a:rPr lang="fr-FR" sz="1600" dirty="0"/>
              <a:t> non </a:t>
            </a:r>
            <a:r>
              <a:rPr lang="fr-FR" sz="1600" dirty="0" err="1"/>
              <a:t>persequantur</a:t>
            </a:r>
            <a:r>
              <a:rPr lang="fr-FR" sz="1600" dirty="0"/>
              <a:t> </a:t>
            </a:r>
            <a:r>
              <a:rPr lang="fr-FR" sz="1600" dirty="0" err="1"/>
              <a:t>argutiis</a:t>
            </a:r>
            <a:r>
              <a:rPr lang="fr-FR" sz="1600" dirty="0"/>
              <a:t>): </a:t>
            </a:r>
            <a:r>
              <a:rPr lang="fr-FR" sz="1600" dirty="0" err="1"/>
              <a:t>partim</a:t>
            </a:r>
            <a:r>
              <a:rPr lang="fr-FR" sz="1600" dirty="0"/>
              <a:t> </a:t>
            </a:r>
            <a:r>
              <a:rPr lang="fr-FR" sz="1600" dirty="0" err="1"/>
              <a:t>fugiendas</a:t>
            </a:r>
            <a:r>
              <a:rPr lang="fr-FR" sz="1600" dirty="0"/>
              <a:t> esse </a:t>
            </a:r>
            <a:r>
              <a:rPr lang="fr-FR" sz="1600" dirty="0" err="1"/>
              <a:t>nimias</a:t>
            </a:r>
            <a:endParaRPr 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BB4970-A3F6-4FE3-A5C6-20CBBFAFFE99}"/>
              </a:ext>
            </a:extLst>
          </p:cNvPr>
          <p:cNvSpPr txBox="1"/>
          <p:nvPr/>
        </p:nvSpPr>
        <p:spPr>
          <a:xfrm>
            <a:off x="8117363" y="2752863"/>
            <a:ext cx="3106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946F"/>
                </a:solidFill>
              </a:rPr>
              <a:t>Sous-titre</a:t>
            </a:r>
          </a:p>
          <a:p>
            <a:r>
              <a:rPr lang="fr-FR" sz="1600" dirty="0"/>
              <a:t>Nam </a:t>
            </a:r>
            <a:r>
              <a:rPr lang="fr-FR" sz="1600" dirty="0" err="1"/>
              <a:t>quibusdam</a:t>
            </a:r>
            <a:r>
              <a:rPr lang="fr-FR" sz="1600" dirty="0"/>
              <a:t>, </a:t>
            </a:r>
            <a:r>
              <a:rPr lang="fr-FR" sz="1600" dirty="0" err="1"/>
              <a:t>quos</a:t>
            </a:r>
            <a:r>
              <a:rPr lang="fr-FR" sz="1600" dirty="0"/>
              <a:t> audio </a:t>
            </a:r>
            <a:r>
              <a:rPr lang="fr-FR" sz="1600" dirty="0" err="1"/>
              <a:t>sapientes</a:t>
            </a:r>
            <a:r>
              <a:rPr lang="fr-FR" sz="1600" dirty="0"/>
              <a:t> </a:t>
            </a:r>
            <a:r>
              <a:rPr lang="fr-FR" sz="1600" dirty="0" err="1"/>
              <a:t>habitos</a:t>
            </a:r>
            <a:r>
              <a:rPr lang="fr-FR" sz="1600" dirty="0"/>
              <a:t> in </a:t>
            </a:r>
            <a:r>
              <a:rPr lang="fr-FR" sz="1600" dirty="0" err="1"/>
              <a:t>Graecia</a:t>
            </a:r>
            <a:r>
              <a:rPr lang="fr-FR" sz="1600" dirty="0"/>
              <a:t>, </a:t>
            </a:r>
            <a:r>
              <a:rPr lang="fr-FR" sz="1600" dirty="0" err="1"/>
              <a:t>placuisse</a:t>
            </a:r>
            <a:r>
              <a:rPr lang="fr-FR" sz="1600" dirty="0"/>
              <a:t> </a:t>
            </a:r>
            <a:r>
              <a:rPr lang="fr-FR" sz="1600" dirty="0" err="1"/>
              <a:t>opinor</a:t>
            </a:r>
            <a:r>
              <a:rPr lang="fr-FR" sz="1600" dirty="0"/>
              <a:t> </a:t>
            </a:r>
            <a:r>
              <a:rPr lang="fr-FR" sz="1600" dirty="0" err="1"/>
              <a:t>mirabilia</a:t>
            </a:r>
            <a:r>
              <a:rPr lang="fr-FR" sz="1600" dirty="0"/>
              <a:t> </a:t>
            </a:r>
            <a:r>
              <a:rPr lang="fr-FR" sz="1600" dirty="0" err="1"/>
              <a:t>quaedam</a:t>
            </a:r>
            <a:r>
              <a:rPr lang="fr-FR" sz="1600" dirty="0"/>
              <a:t> (</a:t>
            </a:r>
            <a:r>
              <a:rPr lang="fr-FR" sz="1600" dirty="0" err="1"/>
              <a:t>sed</a:t>
            </a:r>
            <a:r>
              <a:rPr lang="fr-FR" sz="1600" dirty="0"/>
              <a:t> nihil est quod </a:t>
            </a:r>
            <a:r>
              <a:rPr lang="fr-FR" sz="1600" dirty="0" err="1"/>
              <a:t>illi</a:t>
            </a:r>
            <a:r>
              <a:rPr lang="fr-FR" sz="1600" dirty="0"/>
              <a:t> non </a:t>
            </a:r>
            <a:r>
              <a:rPr lang="fr-FR" sz="1600" dirty="0" err="1"/>
              <a:t>persequantur</a:t>
            </a:r>
            <a:r>
              <a:rPr lang="fr-FR" sz="1600" dirty="0"/>
              <a:t> </a:t>
            </a:r>
            <a:r>
              <a:rPr lang="fr-FR" sz="1600" dirty="0" err="1"/>
              <a:t>argutiis</a:t>
            </a:r>
            <a:r>
              <a:rPr lang="fr-FR" sz="1600" dirty="0"/>
              <a:t>): </a:t>
            </a:r>
            <a:r>
              <a:rPr lang="fr-FR" sz="1600" dirty="0" err="1"/>
              <a:t>partim</a:t>
            </a:r>
            <a:r>
              <a:rPr lang="fr-FR" sz="1600" dirty="0"/>
              <a:t> </a:t>
            </a:r>
            <a:r>
              <a:rPr lang="fr-FR" sz="1600" dirty="0" err="1"/>
              <a:t>fugiendas</a:t>
            </a:r>
            <a:r>
              <a:rPr lang="fr-FR" sz="1600" dirty="0"/>
              <a:t> esse </a:t>
            </a:r>
            <a:r>
              <a:rPr lang="fr-FR" sz="1600" dirty="0" err="1"/>
              <a:t>nimias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4458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86E142BA-D124-45D2-9F4D-2F546CAF9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817113" y="3316706"/>
            <a:ext cx="3229507" cy="31148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27266C5-477A-4EC6-8E8B-ADDBCEE2BE39}"/>
              </a:ext>
            </a:extLst>
          </p:cNvPr>
          <p:cNvSpPr txBox="1"/>
          <p:nvPr/>
        </p:nvSpPr>
        <p:spPr>
          <a:xfrm>
            <a:off x="659421" y="1217412"/>
            <a:ext cx="3870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5C3483"/>
                </a:solidFill>
              </a:rPr>
              <a:t>Objectifs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1F1EDC-3646-454A-9915-C20375E5C6A3}"/>
              </a:ext>
            </a:extLst>
          </p:cNvPr>
          <p:cNvSpPr txBox="1"/>
          <p:nvPr/>
        </p:nvSpPr>
        <p:spPr>
          <a:xfrm>
            <a:off x="659421" y="2171193"/>
            <a:ext cx="63171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nimiasNam</a:t>
            </a:r>
            <a:r>
              <a:rPr lang="fr-FR" sz="1400" dirty="0"/>
              <a:t>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r>
              <a:rPr lang="fr-FR" sz="1400" dirty="0"/>
              <a:t> Nam </a:t>
            </a:r>
            <a:r>
              <a:rPr lang="fr-FR" sz="1400" dirty="0" err="1"/>
              <a:t>quibusdam</a:t>
            </a:r>
            <a:r>
              <a:rPr lang="fr-FR" sz="1400" dirty="0"/>
              <a:t>, </a:t>
            </a:r>
            <a:r>
              <a:rPr lang="fr-FR" sz="1400" dirty="0" err="1"/>
              <a:t>quos</a:t>
            </a:r>
            <a:r>
              <a:rPr lang="fr-FR" sz="1400" dirty="0"/>
              <a:t> audio </a:t>
            </a:r>
            <a:r>
              <a:rPr lang="fr-FR" sz="1400" dirty="0" err="1"/>
              <a:t>sapientes</a:t>
            </a:r>
            <a:r>
              <a:rPr lang="fr-FR" sz="1400" dirty="0"/>
              <a:t> </a:t>
            </a:r>
            <a:r>
              <a:rPr lang="fr-FR" sz="1400" dirty="0" err="1"/>
              <a:t>habitos</a:t>
            </a:r>
            <a:r>
              <a:rPr lang="fr-FR" sz="1400" dirty="0"/>
              <a:t> in </a:t>
            </a:r>
            <a:r>
              <a:rPr lang="fr-FR" sz="1400" dirty="0" err="1"/>
              <a:t>Graecia</a:t>
            </a:r>
            <a:r>
              <a:rPr lang="fr-FR" sz="1400" dirty="0"/>
              <a:t>, </a:t>
            </a:r>
            <a:r>
              <a:rPr lang="fr-FR" sz="1400" dirty="0" err="1"/>
              <a:t>placuisse</a:t>
            </a:r>
            <a:r>
              <a:rPr lang="fr-FR" sz="1400" dirty="0"/>
              <a:t> </a:t>
            </a:r>
            <a:r>
              <a:rPr lang="fr-FR" sz="1400" dirty="0" err="1"/>
              <a:t>opinor</a:t>
            </a:r>
            <a:r>
              <a:rPr lang="fr-FR" sz="1400" dirty="0"/>
              <a:t> </a:t>
            </a:r>
            <a:r>
              <a:rPr lang="fr-FR" sz="1400" dirty="0" err="1"/>
              <a:t>mirabilia</a:t>
            </a:r>
            <a:r>
              <a:rPr lang="fr-FR" sz="1400" dirty="0"/>
              <a:t> </a:t>
            </a:r>
            <a:r>
              <a:rPr lang="fr-FR" sz="1400" dirty="0" err="1"/>
              <a:t>quaedam</a:t>
            </a:r>
            <a:r>
              <a:rPr lang="fr-FR" sz="1400" dirty="0"/>
              <a:t> (</a:t>
            </a:r>
            <a:r>
              <a:rPr lang="fr-FR" sz="1400" dirty="0" err="1"/>
              <a:t>sed</a:t>
            </a:r>
            <a:r>
              <a:rPr lang="fr-FR" sz="1400" dirty="0"/>
              <a:t> nihil est quod </a:t>
            </a:r>
            <a:r>
              <a:rPr lang="fr-FR" sz="1400" dirty="0" err="1"/>
              <a:t>illi</a:t>
            </a:r>
            <a:r>
              <a:rPr lang="fr-FR" sz="1400" dirty="0"/>
              <a:t> non </a:t>
            </a:r>
            <a:r>
              <a:rPr lang="fr-FR" sz="1400" dirty="0" err="1"/>
              <a:t>persequantur</a:t>
            </a:r>
            <a:r>
              <a:rPr lang="fr-FR" sz="1400" dirty="0"/>
              <a:t> </a:t>
            </a:r>
            <a:r>
              <a:rPr lang="fr-FR" sz="1400" dirty="0" err="1"/>
              <a:t>argutiis</a:t>
            </a:r>
            <a:r>
              <a:rPr lang="fr-FR" sz="1400" dirty="0"/>
              <a:t>): </a:t>
            </a:r>
            <a:r>
              <a:rPr lang="fr-FR" sz="1400" dirty="0" err="1"/>
              <a:t>partim</a:t>
            </a:r>
            <a:r>
              <a:rPr lang="fr-FR" sz="1400" dirty="0"/>
              <a:t> </a:t>
            </a:r>
            <a:r>
              <a:rPr lang="fr-FR" sz="1400" dirty="0" err="1"/>
              <a:t>fugiendas</a:t>
            </a:r>
            <a:r>
              <a:rPr lang="fr-FR" sz="1400" dirty="0"/>
              <a:t> esse </a:t>
            </a:r>
            <a:r>
              <a:rPr lang="fr-FR" sz="1400" dirty="0" err="1"/>
              <a:t>nimias</a:t>
            </a:r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6E56CA4-02C9-4F07-92C0-7A36A7CA9B34}"/>
              </a:ext>
            </a:extLst>
          </p:cNvPr>
          <p:cNvGrpSpPr/>
          <p:nvPr/>
        </p:nvGrpSpPr>
        <p:grpSpPr>
          <a:xfrm>
            <a:off x="7158745" y="2410775"/>
            <a:ext cx="2273122" cy="2410608"/>
            <a:chOff x="7158745" y="2523067"/>
            <a:chExt cx="2273122" cy="2463377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2340026B-91AE-43D0-A053-523DBD8D740A}"/>
                </a:ext>
              </a:extLst>
            </p:cNvPr>
            <p:cNvCxnSpPr/>
            <p:nvPr/>
          </p:nvCxnSpPr>
          <p:spPr>
            <a:xfrm>
              <a:off x="7158745" y="2530777"/>
              <a:ext cx="1049866" cy="0"/>
            </a:xfrm>
            <a:prstGeom prst="line">
              <a:avLst/>
            </a:prstGeom>
            <a:ln w="31750">
              <a:solidFill>
                <a:srgbClr val="5C3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3AFA6DB-A02E-456F-B9EB-B1D4188CFD65}"/>
                </a:ext>
              </a:extLst>
            </p:cNvPr>
            <p:cNvCxnSpPr>
              <a:cxnSpLocks/>
            </p:cNvCxnSpPr>
            <p:nvPr/>
          </p:nvCxnSpPr>
          <p:spPr>
            <a:xfrm>
              <a:off x="8195733" y="2523067"/>
              <a:ext cx="1236134" cy="2463377"/>
            </a:xfrm>
            <a:prstGeom prst="line">
              <a:avLst/>
            </a:prstGeom>
            <a:ln w="31750">
              <a:solidFill>
                <a:srgbClr val="5C3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AE2D461-41C6-47ED-8DAD-D668400F0414}"/>
              </a:ext>
            </a:extLst>
          </p:cNvPr>
          <p:cNvGrpSpPr/>
          <p:nvPr/>
        </p:nvGrpSpPr>
        <p:grpSpPr>
          <a:xfrm>
            <a:off x="7156169" y="3400525"/>
            <a:ext cx="2246486" cy="1449201"/>
            <a:chOff x="7156169" y="2523067"/>
            <a:chExt cx="2275698" cy="2463377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1BD88DDC-0CA6-48CC-9DDF-9C045EEA6835}"/>
                </a:ext>
              </a:extLst>
            </p:cNvPr>
            <p:cNvCxnSpPr/>
            <p:nvPr/>
          </p:nvCxnSpPr>
          <p:spPr>
            <a:xfrm>
              <a:off x="7156169" y="2531837"/>
              <a:ext cx="1049866" cy="0"/>
            </a:xfrm>
            <a:prstGeom prst="line">
              <a:avLst/>
            </a:prstGeom>
            <a:ln w="31750">
              <a:solidFill>
                <a:srgbClr val="5C3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0181B4F-3C87-4667-8AD5-1ACCE6DAD563}"/>
                </a:ext>
              </a:extLst>
            </p:cNvPr>
            <p:cNvCxnSpPr>
              <a:cxnSpLocks/>
            </p:cNvCxnSpPr>
            <p:nvPr/>
          </p:nvCxnSpPr>
          <p:spPr>
            <a:xfrm>
              <a:off x="8195733" y="2523067"/>
              <a:ext cx="1236134" cy="2463377"/>
            </a:xfrm>
            <a:prstGeom prst="line">
              <a:avLst/>
            </a:prstGeom>
            <a:ln w="31750">
              <a:solidFill>
                <a:srgbClr val="5C3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A51ADB9-392E-45EE-9717-0433721A8B1D}"/>
              </a:ext>
            </a:extLst>
          </p:cNvPr>
          <p:cNvGrpSpPr/>
          <p:nvPr/>
        </p:nvGrpSpPr>
        <p:grpSpPr>
          <a:xfrm flipV="1">
            <a:off x="7156169" y="4872546"/>
            <a:ext cx="2275698" cy="880535"/>
            <a:chOff x="7156169" y="2523067"/>
            <a:chExt cx="2275698" cy="2463377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8C2CE46-6F4C-4945-AB9F-57B0F770B472}"/>
                </a:ext>
              </a:extLst>
            </p:cNvPr>
            <p:cNvCxnSpPr/>
            <p:nvPr/>
          </p:nvCxnSpPr>
          <p:spPr>
            <a:xfrm>
              <a:off x="7156169" y="2537076"/>
              <a:ext cx="1049866" cy="0"/>
            </a:xfrm>
            <a:prstGeom prst="line">
              <a:avLst/>
            </a:prstGeom>
            <a:ln w="31750">
              <a:solidFill>
                <a:srgbClr val="5C3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E53C41FD-F3C2-44CF-8547-96F3497ED45E}"/>
                </a:ext>
              </a:extLst>
            </p:cNvPr>
            <p:cNvCxnSpPr>
              <a:cxnSpLocks/>
            </p:cNvCxnSpPr>
            <p:nvPr/>
          </p:nvCxnSpPr>
          <p:spPr>
            <a:xfrm>
              <a:off x="8195733" y="2523067"/>
              <a:ext cx="1236134" cy="2463377"/>
            </a:xfrm>
            <a:prstGeom prst="line">
              <a:avLst/>
            </a:prstGeom>
            <a:ln w="31750">
              <a:solidFill>
                <a:srgbClr val="5C3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F7EC57BE-F51C-487D-A603-3F78C433DD74}"/>
              </a:ext>
            </a:extLst>
          </p:cNvPr>
          <p:cNvSpPr/>
          <p:nvPr/>
        </p:nvSpPr>
        <p:spPr>
          <a:xfrm>
            <a:off x="9402655" y="4777861"/>
            <a:ext cx="55517" cy="55517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4CC0990-3016-49C2-9B46-C0550B74A022}"/>
              </a:ext>
            </a:extLst>
          </p:cNvPr>
          <p:cNvSpPr/>
          <p:nvPr/>
        </p:nvSpPr>
        <p:spPr>
          <a:xfrm>
            <a:off x="9360482" y="4807796"/>
            <a:ext cx="55517" cy="55517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0C5445D-05A3-402A-9D3C-6F610F48E8EC}"/>
              </a:ext>
            </a:extLst>
          </p:cNvPr>
          <p:cNvSpPr/>
          <p:nvPr/>
        </p:nvSpPr>
        <p:spPr>
          <a:xfrm>
            <a:off x="9397436" y="4844787"/>
            <a:ext cx="55517" cy="55517"/>
          </a:xfrm>
          <a:prstGeom prst="ellipse">
            <a:avLst/>
          </a:prstGeom>
          <a:solidFill>
            <a:srgbClr val="5C3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258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996</Words>
  <Application>Microsoft Office PowerPoint</Application>
  <PresentationFormat>Grand écran</PresentationFormat>
  <Paragraphs>127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Lisa Bertrand</dc:creator>
  <cp:lastModifiedBy>Lisa Bertrand</cp:lastModifiedBy>
  <cp:revision>112</cp:revision>
  <dcterms:created xsi:type="dcterms:W3CDTF">2023-12-11T15:47:46Z</dcterms:created>
  <dcterms:modified xsi:type="dcterms:W3CDTF">2024-03-27T15:52:25Z</dcterms:modified>
</cp:coreProperties>
</file>